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 id="2147483716" r:id="rId2"/>
    <p:sldMasterId id="2147483717" r:id="rId3"/>
  </p:sldMasterIdLst>
  <p:notesMasterIdLst>
    <p:notesMasterId r:id="rId36"/>
  </p:notesMasterIdLst>
  <p:sldIdLst>
    <p:sldId id="256" r:id="rId4"/>
    <p:sldId id="257" r:id="rId5"/>
    <p:sldId id="258" r:id="rId6"/>
    <p:sldId id="259" r:id="rId7"/>
    <p:sldId id="260" r:id="rId8"/>
    <p:sldId id="261" r:id="rId9"/>
    <p:sldId id="262"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8" r:id="rId29"/>
    <p:sldId id="289" r:id="rId30"/>
    <p:sldId id="290" r:id="rId31"/>
    <p:sldId id="291" r:id="rId32"/>
    <p:sldId id="292" r:id="rId33"/>
    <p:sldId id="294" r:id="rId34"/>
    <p:sldId id="293"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Lato" panose="020B0604020202020204"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87" autoAdjust="0"/>
  </p:normalViewPr>
  <p:slideViewPr>
    <p:cSldViewPr snapToGrid="0">
      <p:cViewPr varScale="1">
        <p:scale>
          <a:sx n="153" d="100"/>
          <a:sy n="153" d="100"/>
        </p:scale>
        <p:origin x="203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f330e5b41_2_3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Welcome to Machine Learning 101. In the previous trainings, we have </a:t>
            </a:r>
            <a:r>
              <a:rPr lang="en-US" b="0" i="0" dirty="0">
                <a:effectLst/>
                <a:latin typeface="Segoe UI" panose="020B0502040204020203" pitchFamily="34" charset="0"/>
              </a:rPr>
              <a:t>understood the basics of Data Science along with data exploration and Data cleaning, We got to know about different types of data; structured, unstructured and semi-structured data. We learnt about relational databases, we learnt how to analyze and visualize tabular data and draw inferences from them.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effectLst/>
                <a:latin typeface="Segoe UI" panose="020B0502040204020203" pitchFamily="34" charset="0"/>
              </a:rPr>
              <a:t>In this presentation, we will dive into the world of machine learning, what it is and what all it can do.</a:t>
            </a:r>
            <a:endParaRPr lang="en-US" dirty="0"/>
          </a:p>
        </p:txBody>
      </p:sp>
      <p:sp>
        <p:nvSpPr>
          <p:cNvPr id="675" name="Google Shape;675;g7f330e5b41_2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7f330e5b41_2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g7f330e5b41_2_3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a:t>
            </a:r>
            <a:r>
              <a:rPr lang="en-US" dirty="0"/>
              <a:t>our</a:t>
            </a:r>
            <a:r>
              <a:rPr lang="en" dirty="0"/>
              <a:t> day-to-day life; the things that </a:t>
            </a:r>
            <a:r>
              <a:rPr lang="en-US" dirty="0"/>
              <a:t>we</a:t>
            </a:r>
            <a:r>
              <a:rPr lang="en" dirty="0"/>
              <a:t> search on Google, click links from different social media platforms, read or watch on the web: Everything is potential food for the machine learning to kick-in. Once it gets the food, it gives </a:t>
            </a:r>
            <a:r>
              <a:rPr lang="en-US" dirty="0"/>
              <a:t>us</a:t>
            </a:r>
            <a:r>
              <a:rPr lang="en" dirty="0"/>
              <a:t> recommendations in terms of ads, </a:t>
            </a:r>
            <a:r>
              <a:rPr lang="en-US" dirty="0"/>
              <a:t>i.e. </a:t>
            </a:r>
            <a:r>
              <a:rPr lang="en" dirty="0"/>
              <a:t>technically that’s how Facebook became a multi-billion company </a:t>
            </a:r>
            <a:r>
              <a:rPr lang="en-US" dirty="0"/>
              <a:t>and </a:t>
            </a:r>
            <a:r>
              <a:rPr lang="en" dirty="0"/>
              <a:t>no user </a:t>
            </a:r>
            <a:r>
              <a:rPr lang="en-US" dirty="0"/>
              <a:t>even</a:t>
            </a:r>
            <a:r>
              <a:rPr lang="en" dirty="0"/>
              <a:t> ever paid to have an account on Facebook.</a:t>
            </a:r>
          </a:p>
          <a:p>
            <a:pPr marL="0" lvl="0" indent="0" algn="l" rtl="0">
              <a:spcBef>
                <a:spcPts val="0"/>
              </a:spcBef>
              <a:spcAft>
                <a:spcPts val="0"/>
              </a:spcAft>
              <a:buNone/>
            </a:pPr>
            <a:r>
              <a:rPr lang="en-US" dirty="0"/>
              <a:t>Online recommendation offers, such as those from Amazon and Netflix are examples of Machine learning applications in everyday life.</a:t>
            </a:r>
          </a:p>
          <a:p>
            <a:pPr marL="0" lvl="0" indent="0" algn="l" rtl="0">
              <a:spcBef>
                <a:spcPts val="0"/>
              </a:spcBef>
              <a:spcAft>
                <a:spcPts val="0"/>
              </a:spcAft>
              <a:buNone/>
            </a:pPr>
            <a:r>
              <a:rPr lang="en-US" dirty="0"/>
              <a:t>Knowing what customers are saying about you on social media platform like on Twitter, this is an example of Machine learning combined with linguistic rule creation</a:t>
            </a:r>
            <a:r>
              <a:rPr lang="en" dirty="0"/>
              <a:t>.</a:t>
            </a:r>
            <a:endParaRPr dirty="0"/>
          </a:p>
          <a:p>
            <a:pPr marL="0" lvl="0" indent="0" algn="l" rtl="0">
              <a:spcBef>
                <a:spcPts val="0"/>
              </a:spcBef>
              <a:spcAft>
                <a:spcPts val="0"/>
              </a:spcAft>
              <a:buNone/>
            </a:pPr>
            <a:r>
              <a:rPr lang="en" dirty="0"/>
              <a:t>So, this targeted online marketing or product recommendation on </a:t>
            </a:r>
            <a:r>
              <a:rPr lang="en-US" dirty="0"/>
              <a:t>e-commerce sites </a:t>
            </a:r>
            <a:r>
              <a:rPr lang="en-US" dirty="0" err="1"/>
              <a:t>etc</a:t>
            </a:r>
            <a:r>
              <a:rPr lang="en-US" dirty="0"/>
              <a:t> </a:t>
            </a:r>
            <a:r>
              <a:rPr lang="en" dirty="0"/>
              <a:t>are very popular examples of what machine learning can do. And that is done using the big big amount of data present online, from different </a:t>
            </a:r>
            <a:r>
              <a:rPr lang="en-US" dirty="0"/>
              <a:t>p</a:t>
            </a:r>
            <a:r>
              <a:rPr lang="en" dirty="0"/>
              <a:t>latforms to keep consumers hooked to their product. So, as long as there is data, machine learning will make use of it to earn from it.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sz="1200" b="1"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p:txBody>
      </p:sp>
      <p:sp>
        <p:nvSpPr>
          <p:cNvPr id="764" name="Google Shape;764;g7f330e5b41_2_33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7f330e5b41_0_3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is ML a black-box?</a:t>
            </a:r>
            <a:endParaRPr dirty="0"/>
          </a:p>
        </p:txBody>
      </p:sp>
      <p:sp>
        <p:nvSpPr>
          <p:cNvPr id="772" name="Google Shape;772;g7f330e5b41_0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7f330e5b41_2_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g7f330e5b41_2_3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0" i="0" dirty="0">
                <a:solidFill>
                  <a:schemeClr val="dk1"/>
                </a:solidFill>
                <a:latin typeface="Calibri"/>
                <a:ea typeface="Calibri"/>
                <a:cs typeface="Calibri"/>
                <a:sym typeface="Calibri"/>
              </a:rPr>
              <a:t>We can say this black-box (</a:t>
            </a:r>
            <a:r>
              <a:rPr lang="en-US" sz="1200" b="0" i="0" dirty="0">
                <a:solidFill>
                  <a:schemeClr val="dk1"/>
                </a:solidFill>
                <a:latin typeface="Calibri"/>
                <a:ea typeface="Calibri"/>
                <a:cs typeface="Calibri"/>
                <a:sym typeface="Calibri"/>
              </a:rPr>
              <a:t>as some would like to call it)</a:t>
            </a:r>
            <a:r>
              <a:rPr lang="en" sz="1200" b="0" i="0" dirty="0">
                <a:solidFill>
                  <a:schemeClr val="dk1"/>
                </a:solidFill>
                <a:latin typeface="Calibri"/>
                <a:ea typeface="Calibri"/>
                <a:cs typeface="Calibri"/>
                <a:sym typeface="Calibri"/>
              </a:rPr>
              <a:t> is a bunch of computational statistics which focuses on making predictions using </a:t>
            </a:r>
            <a:r>
              <a:rPr lang="en" sz="1200" dirty="0">
                <a:solidFill>
                  <a:schemeClr val="dk1"/>
                </a:solidFill>
                <a:latin typeface="Calibri"/>
                <a:ea typeface="Calibri"/>
                <a:cs typeface="Calibri"/>
                <a:sym typeface="Calibri"/>
              </a:rPr>
              <a:t>software programs</a:t>
            </a:r>
            <a:r>
              <a:rPr lang="en" sz="1200" b="0" i="0" dirty="0">
                <a:solidFill>
                  <a:schemeClr val="dk1"/>
                </a:solidFill>
                <a:latin typeface="Calibri"/>
                <a:ea typeface="Calibri"/>
                <a:cs typeface="Calibri"/>
                <a:sym typeface="Calibri"/>
              </a:rPr>
              <a:t>. But we as the users of this black-box just don’t need predictions for the sake of it; we want answers to our use-cases </a:t>
            </a:r>
            <a:r>
              <a:rPr lang="en-US" sz="1200" b="0" i="0" dirty="0">
                <a:solidFill>
                  <a:schemeClr val="dk1"/>
                </a:solidFill>
                <a:latin typeface="Calibri"/>
                <a:ea typeface="Calibri"/>
                <a:cs typeface="Calibri"/>
                <a:sym typeface="Calibri"/>
              </a:rPr>
              <a:t>or problems </a:t>
            </a:r>
            <a:r>
              <a:rPr lang="en" sz="1200" b="0" i="0" dirty="0">
                <a:solidFill>
                  <a:schemeClr val="dk1"/>
                </a:solidFill>
                <a:latin typeface="Calibri"/>
                <a:ea typeface="Calibri"/>
                <a:cs typeface="Calibri"/>
                <a:sym typeface="Calibri"/>
              </a:rPr>
              <a:t>that may seem impossible to work on with conventional programming. Data scientists/ML engineers don’t consider it as a black-box because the </a:t>
            </a:r>
            <a:r>
              <a:rPr lang="en-US" sz="1200" b="0" i="0" dirty="0">
                <a:solidFill>
                  <a:schemeClr val="dk1"/>
                </a:solidFill>
                <a:latin typeface="Calibri"/>
                <a:ea typeface="Calibri"/>
                <a:cs typeface="Calibri"/>
                <a:sym typeface="Calibri"/>
              </a:rPr>
              <a:t>ML </a:t>
            </a:r>
            <a:r>
              <a:rPr lang="en" sz="1200" b="0" i="0" dirty="0">
                <a:solidFill>
                  <a:schemeClr val="dk1"/>
                </a:solidFill>
                <a:latin typeface="Calibri"/>
                <a:ea typeface="Calibri"/>
                <a:cs typeface="Calibri"/>
                <a:sym typeface="Calibri"/>
              </a:rPr>
              <a:t>models are interpretable; </a:t>
            </a:r>
            <a:r>
              <a:rPr lang="en-US" sz="1200" b="0" i="0" dirty="0">
                <a:solidFill>
                  <a:schemeClr val="dk1"/>
                </a:solidFill>
                <a:latin typeface="Calibri"/>
                <a:ea typeface="Calibri"/>
                <a:cs typeface="Calibri"/>
                <a:sym typeface="Calibri"/>
              </a:rPr>
              <a:t>these black-box deemed methods </a:t>
            </a:r>
            <a:r>
              <a:rPr lang="en" sz="1200" b="0" i="0" dirty="0">
                <a:solidFill>
                  <a:schemeClr val="dk1"/>
                </a:solidFill>
                <a:latin typeface="Calibri"/>
                <a:ea typeface="Calibri"/>
                <a:cs typeface="Calibri"/>
                <a:sym typeface="Calibri"/>
              </a:rPr>
              <a:t>pave ways for industries to take decisions based on the data they own.  </a:t>
            </a:r>
            <a:r>
              <a:rPr lang="en" sz="1200" dirty="0">
                <a:solidFill>
                  <a:schemeClr val="dk1"/>
                </a:solidFill>
                <a:latin typeface="Calibri"/>
                <a:ea typeface="Calibri"/>
                <a:cs typeface="Calibri"/>
                <a:sym typeface="Calibri"/>
              </a:rPr>
              <a:t>Those decisions can be </a:t>
            </a:r>
            <a:r>
              <a:rPr lang="en" sz="1200" b="0" i="0" dirty="0">
                <a:solidFill>
                  <a:schemeClr val="dk1"/>
                </a:solidFill>
                <a:latin typeface="Calibri"/>
                <a:ea typeface="Calibri"/>
                <a:cs typeface="Calibri"/>
                <a:sym typeface="Calibri"/>
              </a:rPr>
              <a:t>related to their customers</a:t>
            </a:r>
            <a:r>
              <a:rPr lang="en" sz="1200" dirty="0">
                <a:solidFill>
                  <a:schemeClr val="dk1"/>
                </a:solidFill>
                <a:latin typeface="Calibri"/>
                <a:ea typeface="Calibri"/>
                <a:cs typeface="Calibri"/>
                <a:sym typeface="Calibri"/>
              </a:rPr>
              <a:t> or their products, it can be about getting new customers, providing new innovations or retaining their old customers and maintaining their existing products.</a:t>
            </a:r>
            <a:endParaRPr dirty="0"/>
          </a:p>
          <a:p>
            <a:pPr marL="0" lvl="0" indent="0" algn="l" rtl="0">
              <a:spcBef>
                <a:spcPts val="0"/>
              </a:spcBef>
              <a:spcAft>
                <a:spcPts val="0"/>
              </a:spcAft>
              <a:buNone/>
            </a:pPr>
            <a:endParaRPr dirty="0"/>
          </a:p>
        </p:txBody>
      </p:sp>
      <p:sp>
        <p:nvSpPr>
          <p:cNvPr id="778" name="Google Shape;778;g7f330e5b41_2_39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7f330e5b41_0_3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us head towards understanding the difference or let’s say relationship between AI and ML. Because a lot of you might have heard both of these terms frequently and often see/hear people using them interchangeably. </a:t>
            </a:r>
          </a:p>
          <a:p>
            <a:pPr marL="0" lvl="0" indent="0" algn="l" rtl="0">
              <a:spcBef>
                <a:spcPts val="0"/>
              </a:spcBef>
              <a:spcAft>
                <a:spcPts val="0"/>
              </a:spcAft>
              <a:buNone/>
            </a:pPr>
            <a:endParaRPr dirty="0"/>
          </a:p>
        </p:txBody>
      </p:sp>
      <p:sp>
        <p:nvSpPr>
          <p:cNvPr id="786" name="Google Shape;786;g7f330e5b41_0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7f330e5b41_2_47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Just like Machine learning or ML, Artificial intelligence or AI is a huge buzzword and is mentioned every now and then. AI is, as the name says, intelligence that is artificially produced. AI is the ability that computers can reason as humans.</a:t>
            </a: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AI, ML; these concepts go hand-in-hand and go quite some time back.</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dirty="0">
                <a:solidFill>
                  <a:schemeClr val="dk1"/>
                </a:solidFill>
                <a:latin typeface="Calibri"/>
                <a:ea typeface="Calibri"/>
                <a:cs typeface="Calibri"/>
                <a:sym typeface="Calibri"/>
              </a:rPr>
              <a:t>Idea of AI goes back to the 1950s. </a:t>
            </a:r>
          </a:p>
          <a:p>
            <a:pPr marL="0" lvl="0" indent="0" algn="l" rtl="0">
              <a:spcBef>
                <a:spcPts val="0"/>
              </a:spcBef>
              <a:spcAft>
                <a:spcPts val="0"/>
              </a:spcAft>
              <a:buNone/>
            </a:pPr>
            <a:r>
              <a:rPr lang="en-US" sz="1200" dirty="0">
                <a:solidFill>
                  <a:schemeClr val="dk1"/>
                </a:solidFill>
                <a:latin typeface="Calibri"/>
                <a:ea typeface="Calibri"/>
                <a:cs typeface="Calibri"/>
                <a:sym typeface="Calibri"/>
              </a:rPr>
              <a:t>And </a:t>
            </a:r>
            <a:r>
              <a:rPr lang="en-US" sz="1200" b="1" dirty="0">
                <a:solidFill>
                  <a:schemeClr val="dk1"/>
                </a:solidFill>
                <a:latin typeface="Calibri"/>
                <a:ea typeface="Calibri"/>
                <a:cs typeface="Calibri"/>
                <a:sym typeface="Calibri"/>
              </a:rPr>
              <a:t>it was in the 1980’s, ML began to grow in popularity</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This diagram is by McKinsey and it successfully classifies AI from ML. We can see in this diagram; AI is a broader class which includes machine learning.</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Further down, we can see Deep learning as a subset of Machine learning. DL is based on artificial neural networks, and </a:t>
            </a:r>
            <a:r>
              <a:rPr lang="en-US" sz="1200" b="1" dirty="0">
                <a:solidFill>
                  <a:schemeClr val="dk1"/>
                </a:solidFill>
                <a:latin typeface="Calibri"/>
                <a:ea typeface="Calibri"/>
                <a:cs typeface="Calibri"/>
                <a:sym typeface="Calibri"/>
              </a:rPr>
              <a:t>DL started to drive AI to more advancement in the 2010’s.</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These concepts are linked as subsets where DL drives ML and then both together ultimately enable AI. </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Lato"/>
                <a:ea typeface="Lato"/>
                <a:cs typeface="Lato"/>
                <a:sym typeface="Lato"/>
              </a:rPr>
              <a:t>So, the main takeaway from this section is </a:t>
            </a:r>
            <a:r>
              <a:rPr lang="en-US" sz="1200" b="1" dirty="0">
                <a:solidFill>
                  <a:schemeClr val="dk1"/>
                </a:solidFill>
                <a:latin typeface="Lato"/>
                <a:ea typeface="Lato"/>
                <a:cs typeface="Lato"/>
                <a:sym typeface="Lato"/>
              </a:rPr>
              <a:t>“Machine Learning (ML) is a subset of Artificial Intelligence (AI)”</a:t>
            </a:r>
          </a:p>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791" name="Google Shape;791;g7f330e5b41_2_4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7f330e5b41_2_47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US" dirty="0">
                <a:solidFill>
                  <a:schemeClr val="dk1"/>
                </a:solidFill>
                <a:latin typeface="Lato"/>
                <a:ea typeface="Lato"/>
                <a:cs typeface="Lato"/>
                <a:sym typeface="Lato"/>
              </a:rPr>
              <a:t>Understanding the difference and relationship between these two, a bit more in detail:</a:t>
            </a:r>
          </a:p>
          <a:p>
            <a:pPr marL="0" lvl="0" indent="0" algn="l" rtl="0">
              <a:lnSpc>
                <a:spcPct val="110000"/>
              </a:lnSpc>
              <a:spcBef>
                <a:spcPts val="0"/>
              </a:spcBef>
              <a:spcAft>
                <a:spcPts val="0"/>
              </a:spcAft>
              <a:buNone/>
            </a:pPr>
            <a:endParaRPr lang="en-US" dirty="0">
              <a:solidFill>
                <a:schemeClr val="dk1"/>
              </a:solidFill>
              <a:latin typeface="Lato"/>
              <a:ea typeface="Lato"/>
              <a:cs typeface="Lato"/>
              <a:sym typeface="Lato"/>
            </a:endParaRPr>
          </a:p>
          <a:p>
            <a:pPr marL="0" lvl="0" indent="0" algn="l" rtl="0">
              <a:lnSpc>
                <a:spcPct val="110000"/>
              </a:lnSpc>
              <a:spcBef>
                <a:spcPts val="0"/>
              </a:spcBef>
              <a:spcAft>
                <a:spcPts val="0"/>
              </a:spcAft>
              <a:buNone/>
            </a:pPr>
            <a:r>
              <a:rPr lang="en" dirty="0">
                <a:solidFill>
                  <a:schemeClr val="dk1"/>
                </a:solidFill>
                <a:latin typeface="Lato"/>
                <a:ea typeface="Lato"/>
                <a:cs typeface="Lato"/>
                <a:sym typeface="Lato"/>
              </a:rPr>
              <a:t>We can say AI is </a:t>
            </a:r>
            <a:r>
              <a:rPr lang="en" sz="1100" dirty="0">
                <a:solidFill>
                  <a:schemeClr val="dk1"/>
                </a:solidFill>
                <a:highlight>
                  <a:srgbClr val="FFFF00"/>
                </a:highlight>
                <a:latin typeface="Lato"/>
                <a:ea typeface="Lato"/>
                <a:cs typeface="Lato"/>
                <a:sym typeface="Lato"/>
              </a:rPr>
              <a:t>the concept of performing tasks by machines that usually require human intelligence. </a:t>
            </a:r>
            <a:endParaRPr dirty="0">
              <a:solidFill>
                <a:schemeClr val="dk1"/>
              </a:solidFill>
              <a:latin typeface="Lato"/>
              <a:ea typeface="Lato"/>
              <a:cs typeface="Lato"/>
              <a:sym typeface="Lato"/>
            </a:endParaRPr>
          </a:p>
          <a:p>
            <a:pPr marL="0" lvl="0" indent="0" algn="l" rtl="0">
              <a:lnSpc>
                <a:spcPct val="110000"/>
              </a:lnSpc>
              <a:spcBef>
                <a:spcPts val="0"/>
              </a:spcBef>
              <a:spcAft>
                <a:spcPts val="0"/>
              </a:spcAft>
              <a:buNone/>
            </a:pPr>
            <a:r>
              <a:rPr lang="en" dirty="0">
                <a:solidFill>
                  <a:schemeClr val="dk1"/>
                </a:solidFill>
                <a:latin typeface="Lato"/>
                <a:ea typeface="Lato"/>
                <a:cs typeface="Lato"/>
                <a:sym typeface="Lato"/>
              </a:rPr>
              <a:t>The scope of AI is often disputed and constantly changing over time.</a:t>
            </a:r>
            <a:endParaRPr dirty="0">
              <a:solidFill>
                <a:schemeClr val="dk1"/>
              </a:solidFill>
              <a:latin typeface="Lato"/>
              <a:ea typeface="Lato"/>
              <a:cs typeface="Lato"/>
              <a:sym typeface="Lato"/>
            </a:endParaRPr>
          </a:p>
          <a:p>
            <a:pPr marL="0" lvl="0" indent="0" algn="l" rtl="0">
              <a:lnSpc>
                <a:spcPct val="110000"/>
              </a:lnSpc>
              <a:spcBef>
                <a:spcPts val="0"/>
              </a:spcBef>
              <a:spcAft>
                <a:spcPts val="0"/>
              </a:spcAft>
              <a:buNone/>
            </a:pPr>
            <a:r>
              <a:rPr lang="en" dirty="0">
                <a:solidFill>
                  <a:schemeClr val="dk1"/>
                </a:solidFill>
                <a:latin typeface="Lato"/>
                <a:ea typeface="Lato"/>
                <a:cs typeface="Lato"/>
                <a:sym typeface="Lato"/>
              </a:rPr>
              <a:t>The systems implemented today are a form of narrow AI - a system </a:t>
            </a:r>
            <a:r>
              <a:rPr lang="en-US" dirty="0">
                <a:solidFill>
                  <a:schemeClr val="dk1"/>
                </a:solidFill>
                <a:latin typeface="Lato"/>
                <a:ea typeface="Lato"/>
                <a:cs typeface="Lato"/>
                <a:sym typeface="Lato"/>
              </a:rPr>
              <a:t>that can-do tasks </a:t>
            </a:r>
            <a:r>
              <a:rPr lang="en" dirty="0">
                <a:solidFill>
                  <a:schemeClr val="dk1"/>
                </a:solidFill>
                <a:latin typeface="Lato"/>
                <a:ea typeface="Lato"/>
                <a:cs typeface="Lato"/>
                <a:sym typeface="Lato"/>
              </a:rPr>
              <a:t>as good as or </a:t>
            </a:r>
            <a:r>
              <a:rPr lang="en-US" dirty="0">
                <a:solidFill>
                  <a:schemeClr val="dk1"/>
                </a:solidFill>
                <a:latin typeface="Lato"/>
                <a:ea typeface="Lato"/>
                <a:cs typeface="Lato"/>
                <a:sym typeface="Lato"/>
              </a:rPr>
              <a:t>even </a:t>
            </a:r>
            <a:r>
              <a:rPr lang="en" dirty="0">
                <a:solidFill>
                  <a:schemeClr val="dk1"/>
                </a:solidFill>
                <a:latin typeface="Lato"/>
                <a:ea typeface="Lato"/>
                <a:cs typeface="Lato"/>
                <a:sym typeface="Lato"/>
              </a:rPr>
              <a:t>better than the humans. This narrow-AI has been driven by deep learning technology (A further subset of ML) and it is not MAGIC </a:t>
            </a:r>
            <a:r>
              <a:rPr lang="en-US" dirty="0">
                <a:solidFill>
                  <a:schemeClr val="dk1"/>
                </a:solidFill>
                <a:latin typeface="Lato"/>
                <a:ea typeface="Lato"/>
                <a:cs typeface="Lato"/>
                <a:sym typeface="Lato"/>
              </a:rPr>
              <a:t>as media sometimes paints an unrealistic picture of the power of AI.</a:t>
            </a:r>
          </a:p>
          <a:p>
            <a:pPr marL="0" lvl="0" indent="0" algn="l" rtl="0">
              <a:lnSpc>
                <a:spcPct val="110000"/>
              </a:lnSpc>
              <a:spcBef>
                <a:spcPts val="0"/>
              </a:spcBef>
              <a:spcAft>
                <a:spcPts val="0"/>
              </a:spcAft>
              <a:buNone/>
            </a:pPr>
            <a:r>
              <a:rPr lang="en-US" dirty="0">
                <a:solidFill>
                  <a:schemeClr val="dk1"/>
                </a:solidFill>
                <a:latin typeface="Lato"/>
                <a:ea typeface="Lato"/>
                <a:cs typeface="Lato"/>
                <a:sym typeface="Lato"/>
              </a:rPr>
              <a:t>AI is already transforming sectors like web search, advertising, e-commerce, finance, logistics, media and so many more</a:t>
            </a:r>
          </a:p>
          <a:p>
            <a:pPr marL="0" lvl="0" indent="0" algn="l" rtl="0">
              <a:lnSpc>
                <a:spcPct val="110000"/>
              </a:lnSpc>
              <a:spcBef>
                <a:spcPts val="0"/>
              </a:spcBef>
              <a:spcAft>
                <a:spcPts val="0"/>
              </a:spcAft>
              <a:buNone/>
            </a:pPr>
            <a:endParaRPr dirty="0">
              <a:solidFill>
                <a:schemeClr val="dk1"/>
              </a:solidFill>
              <a:latin typeface="Lato"/>
              <a:ea typeface="Lato"/>
              <a:cs typeface="Lato"/>
              <a:sym typeface="Lato"/>
            </a:endParaRPr>
          </a:p>
          <a:p>
            <a:pPr marL="0" lvl="0" indent="0" algn="l" rtl="0">
              <a:spcBef>
                <a:spcPts val="0"/>
              </a:spcBef>
              <a:spcAft>
                <a:spcPts val="0"/>
              </a:spcAft>
              <a:buNone/>
            </a:pPr>
            <a:r>
              <a:rPr lang="en-US" dirty="0">
                <a:solidFill>
                  <a:schemeClr val="dk1"/>
                </a:solidFill>
                <a:latin typeface="Lato"/>
                <a:ea typeface="Lato"/>
                <a:cs typeface="Lato"/>
                <a:sym typeface="Lato"/>
              </a:rPr>
              <a:t>Nowadays, AI is able to</a:t>
            </a:r>
            <a:r>
              <a:rPr lang="en" dirty="0">
                <a:solidFill>
                  <a:schemeClr val="dk1"/>
                </a:solidFill>
                <a:latin typeface="Lato"/>
                <a:ea typeface="Lato"/>
                <a:cs typeface="Lato"/>
                <a:sym typeface="Lato"/>
              </a:rPr>
              <a:t> recogniz</a:t>
            </a:r>
            <a:r>
              <a:rPr lang="en-US" dirty="0">
                <a:solidFill>
                  <a:schemeClr val="dk1"/>
                </a:solidFill>
                <a:latin typeface="Lato"/>
                <a:ea typeface="Lato"/>
                <a:cs typeface="Lato"/>
                <a:sym typeface="Lato"/>
              </a:rPr>
              <a:t>e</a:t>
            </a:r>
            <a:r>
              <a:rPr lang="en" dirty="0">
                <a:solidFill>
                  <a:schemeClr val="dk1"/>
                </a:solidFill>
                <a:latin typeface="Lato"/>
                <a:ea typeface="Lato"/>
                <a:cs typeface="Lato"/>
                <a:sym typeface="Lato"/>
              </a:rPr>
              <a:t> objects/gestures/speech/sentiment Or even generat</a:t>
            </a:r>
            <a:r>
              <a:rPr lang="en-US" dirty="0">
                <a:solidFill>
                  <a:schemeClr val="dk1"/>
                </a:solidFill>
                <a:latin typeface="Lato"/>
                <a:ea typeface="Lato"/>
                <a:cs typeface="Lato"/>
                <a:sym typeface="Lato"/>
              </a:rPr>
              <a:t>e</a:t>
            </a:r>
            <a:r>
              <a:rPr lang="en" dirty="0">
                <a:solidFill>
                  <a:schemeClr val="dk1"/>
                </a:solidFill>
                <a:latin typeface="Lato"/>
                <a:ea typeface="Lato"/>
                <a:cs typeface="Lato"/>
                <a:sym typeface="Lato"/>
              </a:rPr>
              <a:t> objects/patterns etc just like a human would do.</a:t>
            </a:r>
          </a:p>
          <a:p>
            <a:pPr marL="0" lvl="0" indent="0" algn="l" rtl="0">
              <a:spcBef>
                <a:spcPts val="0"/>
              </a:spcBef>
              <a:spcAft>
                <a:spcPts val="0"/>
              </a:spcAft>
              <a:buNone/>
            </a:pPr>
            <a:endParaRPr lang="en" b="1" i="1" dirty="0">
              <a:solidFill>
                <a:schemeClr val="dk1"/>
              </a:solidFill>
              <a:latin typeface="Lato"/>
              <a:ea typeface="Lato"/>
              <a:cs typeface="Lato"/>
              <a:sym typeface="Lato"/>
            </a:endParaRPr>
          </a:p>
          <a:p>
            <a:pPr marL="0" lvl="0" indent="0" algn="l" rtl="0">
              <a:spcBef>
                <a:spcPts val="0"/>
              </a:spcBef>
              <a:spcAft>
                <a:spcPts val="0"/>
              </a:spcAft>
              <a:buNone/>
            </a:pPr>
            <a:r>
              <a:rPr lang="en" dirty="0">
                <a:solidFill>
                  <a:schemeClr val="dk1"/>
                </a:solidFill>
                <a:latin typeface="Lato"/>
                <a:ea typeface="Lato"/>
                <a:cs typeface="Lato"/>
                <a:sym typeface="Lato"/>
              </a:rPr>
              <a:t>Personal assistants like Siri &amp; self-driving cars etc </a:t>
            </a:r>
            <a:r>
              <a:rPr lang="en-US" dirty="0">
                <a:solidFill>
                  <a:schemeClr val="dk1"/>
                </a:solidFill>
                <a:latin typeface="Lato"/>
                <a:ea typeface="Lato"/>
                <a:cs typeface="Lato"/>
                <a:sym typeface="Lato"/>
              </a:rPr>
              <a:t>are some popular and common examples of what AI has achieved</a:t>
            </a:r>
            <a:endParaRPr dirty="0"/>
          </a:p>
        </p:txBody>
      </p:sp>
      <p:sp>
        <p:nvSpPr>
          <p:cNvPr id="802" name="Google Shape;802;g7f330e5b41_2_4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7f330e5b41_0_3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dirty="0">
                <a:solidFill>
                  <a:srgbClr val="000000"/>
                </a:solidFill>
              </a:rPr>
              <a:t>And as for Machine learning, we can say….</a:t>
            </a:r>
            <a:r>
              <a:rPr lang="en-US" sz="1100" b="1" dirty="0">
                <a:highlight>
                  <a:srgbClr val="FFFF00"/>
                </a:highlight>
              </a:rPr>
              <a:t> ML </a:t>
            </a:r>
            <a:r>
              <a:rPr lang="en-US" sz="1100" dirty="0">
                <a:highlight>
                  <a:srgbClr val="FFFF00"/>
                </a:highlight>
              </a:rPr>
              <a:t>is an approach to reach the level of </a:t>
            </a:r>
            <a:r>
              <a:rPr lang="en-US" sz="1100" b="1" dirty="0">
                <a:highlight>
                  <a:srgbClr val="FFFF00"/>
                </a:highlight>
              </a:rPr>
              <a:t>AI, </a:t>
            </a:r>
            <a:r>
              <a:rPr lang="en-US" sz="1100" dirty="0">
                <a:highlight>
                  <a:srgbClr val="FFFF00"/>
                </a:highlight>
              </a:rPr>
              <a:t>learning from experience (i.e. data)</a:t>
            </a:r>
            <a:r>
              <a:rPr lang="en-US" sz="1100" b="1" dirty="0">
                <a:highlight>
                  <a:srgbClr val="FFFF00"/>
                </a:highlight>
              </a:rPr>
              <a:t>.</a:t>
            </a:r>
            <a:endParaRPr lang="en-US" sz="1100" dirty="0"/>
          </a:p>
          <a:p>
            <a:pPr marL="0" lvl="0" indent="0" algn="l" rtl="0">
              <a:lnSpc>
                <a:spcPct val="115000"/>
              </a:lnSpc>
              <a:spcBef>
                <a:spcPts val="0"/>
              </a:spcBef>
              <a:spcAft>
                <a:spcPts val="0"/>
              </a:spcAft>
              <a:buNone/>
            </a:pPr>
            <a:endParaRPr lang="en-US" dirty="0">
              <a:solidFill>
                <a:srgbClr val="000000"/>
              </a:solidFill>
            </a:endParaRPr>
          </a:p>
          <a:p>
            <a:pPr marL="0" lvl="0" indent="0" algn="l" rtl="0">
              <a:lnSpc>
                <a:spcPct val="115000"/>
              </a:lnSpc>
              <a:spcBef>
                <a:spcPts val="0"/>
              </a:spcBef>
              <a:spcAft>
                <a:spcPts val="0"/>
              </a:spcAft>
              <a:buNone/>
            </a:pPr>
            <a:r>
              <a:rPr lang="en-US" dirty="0">
                <a:solidFill>
                  <a:srgbClr val="000000"/>
                </a:solidFill>
              </a:rPr>
              <a:t>As we have seen, ML belongs to AI and this field focuses on making computers/machines learn on their own rather than assigning it tasks in a particular order to achieve them. </a:t>
            </a:r>
          </a:p>
          <a:p>
            <a:pPr marL="0" lvl="0" indent="0" algn="l" rtl="0">
              <a:lnSpc>
                <a:spcPct val="115000"/>
              </a:lnSpc>
              <a:spcBef>
                <a:spcPts val="0"/>
              </a:spcBef>
              <a:spcAft>
                <a:spcPts val="0"/>
              </a:spcAft>
              <a:buNone/>
            </a:pPr>
            <a:endParaRPr lang="en-US" dirty="0">
              <a:solidFill>
                <a:srgbClr val="000000"/>
              </a:solidFill>
            </a:endParaRPr>
          </a:p>
          <a:p>
            <a:pPr marL="0" lvl="0" indent="0" algn="l" rtl="0">
              <a:lnSpc>
                <a:spcPct val="115000"/>
              </a:lnSpc>
              <a:spcBef>
                <a:spcPts val="0"/>
              </a:spcBef>
              <a:spcAft>
                <a:spcPts val="0"/>
              </a:spcAft>
              <a:buNone/>
            </a:pPr>
            <a:r>
              <a:rPr lang="en-US" dirty="0">
                <a:solidFill>
                  <a:srgbClr val="000000"/>
                </a:solidFill>
              </a:rPr>
              <a:t>The knowledge that the machine obtains during the learning process is what we call a model or a machine learning model.</a:t>
            </a:r>
          </a:p>
          <a:p>
            <a:pPr marL="0" lvl="0" indent="0" algn="l" rtl="0">
              <a:lnSpc>
                <a:spcPct val="115000"/>
              </a:lnSpc>
              <a:spcBef>
                <a:spcPts val="0"/>
              </a:spcBef>
              <a:spcAft>
                <a:spcPts val="0"/>
              </a:spcAft>
              <a:buNone/>
            </a:pPr>
            <a:r>
              <a:rPr lang="en-US" dirty="0">
                <a:solidFill>
                  <a:srgbClr val="000000"/>
                </a:solidFill>
              </a:rPr>
              <a:t>So, model is a piece of software ready to implement predictions on an unknown data. </a:t>
            </a:r>
          </a:p>
          <a:p>
            <a:pPr marL="0" lvl="0" indent="0" algn="l" rtl="0">
              <a:lnSpc>
                <a:spcPct val="115000"/>
              </a:lnSpc>
              <a:spcBef>
                <a:spcPts val="0"/>
              </a:spcBef>
              <a:spcAft>
                <a:spcPts val="0"/>
              </a:spcAft>
              <a:buNone/>
            </a:pPr>
            <a:endParaRPr lang="en-US" dirty="0">
              <a:solidFill>
                <a:srgbClr val="000000"/>
              </a:solidFill>
            </a:endParaRPr>
          </a:p>
          <a:p>
            <a:pPr marL="0" lvl="0" indent="0" algn="l" rtl="0">
              <a:lnSpc>
                <a:spcPct val="115000"/>
              </a:lnSpc>
              <a:spcBef>
                <a:spcPts val="0"/>
              </a:spcBef>
              <a:spcAft>
                <a:spcPts val="0"/>
              </a:spcAft>
              <a:buNone/>
            </a:pPr>
            <a:r>
              <a:rPr lang="en-US" sz="1100" b="1" i="1" dirty="0">
                <a:latin typeface="Lato"/>
                <a:ea typeface="Lato"/>
                <a:cs typeface="Lato"/>
                <a:sym typeface="Lato"/>
              </a:rPr>
              <a:t>Examples would be</a:t>
            </a:r>
            <a:r>
              <a:rPr lang="en-US" sz="1100" dirty="0">
                <a:latin typeface="Lato"/>
                <a:ea typeface="Lato"/>
                <a:cs typeface="Lato"/>
                <a:sym typeface="Lato"/>
              </a:rPr>
              <a:t> Recommendation engines &amp; fraud detection etc.</a:t>
            </a:r>
          </a:p>
          <a:p>
            <a:pPr marL="0" lvl="0" indent="0" algn="l" rtl="0">
              <a:lnSpc>
                <a:spcPct val="115000"/>
              </a:lnSpc>
              <a:spcBef>
                <a:spcPts val="0"/>
              </a:spcBef>
              <a:spcAft>
                <a:spcPts val="0"/>
              </a:spcAft>
              <a:buNone/>
            </a:pPr>
            <a:r>
              <a:rPr lang="en-US" sz="1100" dirty="0">
                <a:latin typeface="Lato"/>
                <a:ea typeface="Lato"/>
                <a:cs typeface="Lato"/>
                <a:sym typeface="Lato"/>
              </a:rPr>
              <a:t>We can say, the AI products, Siri and self-driving cars are built on several ML algorithms for their different functionalities.</a:t>
            </a:r>
            <a:endParaRPr lang="en-US" sz="1100" dirty="0">
              <a:solidFill>
                <a:srgbClr val="000000"/>
              </a:solidFill>
            </a:endParaRPr>
          </a:p>
          <a:p>
            <a:pPr marL="0" lvl="0" indent="0" algn="l" rtl="0">
              <a:lnSpc>
                <a:spcPct val="115000"/>
              </a:lnSpc>
              <a:spcBef>
                <a:spcPts val="0"/>
              </a:spcBef>
              <a:spcAft>
                <a:spcPts val="0"/>
              </a:spcAft>
              <a:buNone/>
            </a:pPr>
            <a:endParaRPr lang="en-US" dirty="0"/>
          </a:p>
          <a:p>
            <a:pPr marL="0" lvl="0" indent="0" algn="l" rtl="0">
              <a:spcBef>
                <a:spcPts val="0"/>
              </a:spcBef>
              <a:spcAft>
                <a:spcPts val="0"/>
              </a:spcAft>
              <a:buClr>
                <a:srgbClr val="000000"/>
              </a:buClr>
              <a:buFont typeface="Arial"/>
              <a:buNone/>
            </a:pPr>
            <a:r>
              <a:rPr lang="en-US" sz="1200" b="1" dirty="0"/>
              <a:t>One thing, important to mention is that: We are talking about data all the time here. Data doesn’t need to be necessarily just excel sheets or relational tables: it can be unstructured text data, data gathered from clicking different webpages in the internet, it can be even image data or voice data, it can be image of text-data. It can be data in practically any form. </a:t>
            </a:r>
            <a:endParaRPr lang="en-US" dirty="0"/>
          </a:p>
          <a:p>
            <a:pPr marL="0" lvl="0" indent="0" algn="l" rtl="0">
              <a:spcBef>
                <a:spcPts val="0"/>
              </a:spcBef>
              <a:spcAft>
                <a:spcPts val="0"/>
              </a:spcAft>
              <a:buNone/>
            </a:pPr>
            <a:endParaRPr dirty="0"/>
          </a:p>
        </p:txBody>
      </p:sp>
      <p:sp>
        <p:nvSpPr>
          <p:cNvPr id="813" name="Google Shape;813;g7f330e5b4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7f330e5b41_0_3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is there, a huge hype for it? Why is everyone talking about it, using it or planning to use it?</a:t>
            </a:r>
          </a:p>
          <a:p>
            <a:pPr marL="0" lvl="0" indent="0" algn="l" rtl="0">
              <a:spcBef>
                <a:spcPts val="0"/>
              </a:spcBef>
              <a:spcAft>
                <a:spcPts val="0"/>
              </a:spcAft>
              <a:buNone/>
            </a:pPr>
            <a:endParaRPr dirty="0"/>
          </a:p>
        </p:txBody>
      </p:sp>
      <p:sp>
        <p:nvSpPr>
          <p:cNvPr id="822" name="Google Shape;822;g7f330e5b41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7f330e5b41_2_39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Lato"/>
                <a:ea typeface="Lato"/>
                <a:cs typeface="Lato"/>
                <a:sym typeface="Lato"/>
              </a:rPr>
              <a:t>1. One of the most crucial challenges for businesses is learning how to utilize all the data available to them in a way that is both meaningful and actionable or even monetize from it. </a:t>
            </a: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r>
              <a:rPr lang="en-US" dirty="0">
                <a:latin typeface="Lato"/>
                <a:ea typeface="Lato"/>
                <a:cs typeface="Lato"/>
                <a:sym typeface="Lato"/>
              </a:rPr>
              <a:t>2. Machine Learning proves useful &amp; efficient in cases when the outcome is influenced by several chunks of data which cannot be crunched effectively at scale by humans. It hence solves for scale &amp; data volume from multiple sources. </a:t>
            </a: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r>
              <a:rPr lang="en-US" dirty="0">
                <a:latin typeface="Lato"/>
                <a:ea typeface="Lato"/>
                <a:cs typeface="Lato"/>
                <a:sym typeface="Lato"/>
              </a:rPr>
              <a:t>3. Building recommendations systems. E.g. Implementing a sentiment analysis by processing multiple social media feeds across different platforms or determining buying behavior across multiple touchpoints to predict the right set of product mix </a:t>
            </a: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r>
              <a:rPr lang="en-US" dirty="0">
                <a:latin typeface="Lato"/>
                <a:ea typeface="Lato"/>
                <a:cs typeface="Lato"/>
                <a:sym typeface="Lato"/>
              </a:rPr>
              <a:t>4. And on top of everything, the large amount of data is present everywhere</a:t>
            </a:r>
          </a:p>
          <a:p>
            <a:pPr marL="0" lvl="0" indent="0" algn="l" rtl="0">
              <a:spcBef>
                <a:spcPts val="0"/>
              </a:spcBef>
              <a:spcAft>
                <a:spcPts val="0"/>
              </a:spcAft>
              <a:buNone/>
            </a:pPr>
            <a:r>
              <a:rPr lang="en-US" dirty="0">
                <a:latin typeface="Lato"/>
                <a:ea typeface="Lato"/>
                <a:cs typeface="Lato"/>
                <a:sym typeface="Lato"/>
              </a:rPr>
              <a:t>Artificial Intelligence is not a new concept. However, it has now become a viable business solution mainly due to the availability of huge volumes of data generated by us and the emergence of cheaper, faster machines. </a:t>
            </a:r>
          </a:p>
          <a:p>
            <a:pPr marL="0" lvl="0" indent="0" algn="l" rtl="0">
              <a:spcBef>
                <a:spcPts val="0"/>
              </a:spcBef>
              <a:spcAft>
                <a:spcPts val="0"/>
              </a:spcAft>
              <a:buNone/>
            </a:pPr>
            <a:r>
              <a:rPr lang="en-US" dirty="0">
                <a:latin typeface="Lato"/>
                <a:ea typeface="Lato"/>
                <a:cs typeface="Lato"/>
                <a:sym typeface="Lato"/>
              </a:rPr>
              <a:t>A machine learning algorithm does not require a supercomputer anymore. Computing power has finally caught up to the point where even handheld devices have dedicated ML hardware.</a:t>
            </a: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
        <p:nvSpPr>
          <p:cNvPr id="827" name="Google Shape;827;g7f330e5b41_2_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7f330e5b41_0_3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the time to understand what are the requirements for implementing Machine learning methodology/approach in an organization. </a:t>
            </a:r>
          </a:p>
          <a:p>
            <a:pPr marL="0" lvl="0" indent="0" algn="l" rtl="0">
              <a:spcBef>
                <a:spcPts val="0"/>
              </a:spcBef>
              <a:spcAft>
                <a:spcPts val="0"/>
              </a:spcAft>
              <a:buNone/>
            </a:pPr>
            <a:endParaRPr dirty="0"/>
          </a:p>
        </p:txBody>
      </p:sp>
      <p:sp>
        <p:nvSpPr>
          <p:cNvPr id="842" name="Google Shape;842;g7f330e5b41_0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7f330e5b41_2_3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the end of this presentation, we will know what machine learning is, how it differs from automation and Artificial intelligence, understand the requirements and reason of hype behind it and finally see some examples of applications within Juniper.   </a:t>
            </a:r>
            <a:endParaRPr dirty="0"/>
          </a:p>
        </p:txBody>
      </p:sp>
      <p:sp>
        <p:nvSpPr>
          <p:cNvPr id="685" name="Google Shape;685;g7f330e5b41_2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7f330e5b41_2_4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Before we dive into the requirements, it’s worth mentioning the difference in approach of traditional programming to the ML one, </a:t>
            </a:r>
            <a:r>
              <a:rPr lang="en-US" dirty="0"/>
              <a:t>first</a:t>
            </a:r>
            <a:r>
              <a:rPr lang="en" dirty="0"/>
              <a:t>.</a:t>
            </a:r>
            <a:endParaRPr dirty="0"/>
          </a:p>
          <a:p>
            <a:pPr marL="0" lvl="0" indent="0" algn="l" rtl="0">
              <a:lnSpc>
                <a:spcPct val="100000"/>
              </a:lnSpc>
              <a:spcBef>
                <a:spcPts val="0"/>
              </a:spcBef>
              <a:spcAft>
                <a:spcPts val="0"/>
              </a:spcAft>
              <a:buNone/>
            </a:pPr>
            <a:endParaRPr lang="en-US" sz="1200" dirty="0">
              <a:solidFill>
                <a:schemeClr val="dk1"/>
              </a:solidFill>
              <a:latin typeface="Lato"/>
              <a:ea typeface="Lato"/>
              <a:cs typeface="Lato"/>
              <a:sym typeface="Lato"/>
            </a:endParaRPr>
          </a:p>
          <a:p>
            <a:pPr marL="0" lvl="0" indent="0" algn="l" rtl="0">
              <a:lnSpc>
                <a:spcPct val="100000"/>
              </a:lnSpc>
              <a:spcBef>
                <a:spcPts val="0"/>
              </a:spcBef>
              <a:spcAft>
                <a:spcPts val="0"/>
              </a:spcAft>
              <a:buNone/>
            </a:pPr>
            <a:r>
              <a:rPr lang="en-US" sz="1200" dirty="0">
                <a:solidFill>
                  <a:schemeClr val="dk1"/>
                </a:solidFill>
                <a:latin typeface="Lato"/>
                <a:ea typeface="Lato"/>
                <a:cs typeface="Lato"/>
                <a:sym typeface="Lato"/>
              </a:rPr>
              <a:t>Traditional approach is based on logic and mathematical understanding</a:t>
            </a:r>
          </a:p>
          <a:p>
            <a:pPr marL="0" lvl="0" indent="0" algn="l" rtl="0">
              <a:lnSpc>
                <a:spcPct val="100000"/>
              </a:lnSpc>
              <a:spcBef>
                <a:spcPts val="0"/>
              </a:spcBef>
              <a:spcAft>
                <a:spcPts val="0"/>
              </a:spcAft>
              <a:buNone/>
            </a:pPr>
            <a:r>
              <a:rPr lang="en-US" sz="1200" dirty="0">
                <a:solidFill>
                  <a:schemeClr val="dk1"/>
                </a:solidFill>
                <a:latin typeface="Lato"/>
                <a:ea typeface="Lato"/>
                <a:cs typeface="Lato"/>
                <a:sym typeface="Lato"/>
              </a:rPr>
              <a:t>Whereas ML approach is based on statistical analysis, probability distribution and pattern inference of the input data.</a:t>
            </a:r>
          </a:p>
          <a:p>
            <a:pPr marL="0" lvl="0" indent="0" algn="l" rtl="0">
              <a:lnSpc>
                <a:spcPct val="100000"/>
              </a:lnSpc>
              <a:spcBef>
                <a:spcPts val="0"/>
              </a:spcBef>
              <a:spcAft>
                <a:spcPts val="0"/>
              </a:spcAft>
              <a:buNone/>
            </a:pPr>
            <a:endParaRPr sz="1200" dirty="0">
              <a:solidFill>
                <a:schemeClr val="dk1"/>
              </a:solidFill>
              <a:latin typeface="Lato"/>
              <a:ea typeface="Lato"/>
              <a:cs typeface="Lato"/>
              <a:sym typeface="Lato"/>
            </a:endParaRPr>
          </a:p>
          <a:p>
            <a:pPr marL="0" lvl="0" indent="0" algn="l" rtl="0">
              <a:lnSpc>
                <a:spcPct val="100000"/>
              </a:lnSpc>
              <a:spcBef>
                <a:spcPts val="0"/>
              </a:spcBef>
              <a:spcAft>
                <a:spcPts val="0"/>
              </a:spcAft>
              <a:buNone/>
            </a:pPr>
            <a:r>
              <a:rPr lang="en-US" sz="1200" dirty="0">
                <a:solidFill>
                  <a:schemeClr val="dk1"/>
                </a:solidFill>
                <a:latin typeface="Lato"/>
                <a:ea typeface="Lato"/>
                <a:cs typeface="Lato"/>
                <a:sym typeface="Lato"/>
              </a:rPr>
              <a:t>i.e. ML is about </a:t>
            </a:r>
            <a:r>
              <a:rPr lang="en" sz="1200" dirty="0">
                <a:solidFill>
                  <a:schemeClr val="dk1"/>
                </a:solidFill>
                <a:latin typeface="Lato"/>
                <a:ea typeface="Lato"/>
                <a:cs typeface="Lato"/>
                <a:sym typeface="Lato"/>
              </a:rPr>
              <a:t>Focusing </a:t>
            </a:r>
            <a:r>
              <a:rPr lang="en-US" sz="1200" dirty="0">
                <a:solidFill>
                  <a:schemeClr val="dk1"/>
                </a:solidFill>
                <a:latin typeface="Lato"/>
                <a:ea typeface="Lato"/>
                <a:cs typeface="Lato"/>
                <a:sym typeface="Lato"/>
              </a:rPr>
              <a:t>on</a:t>
            </a:r>
            <a:r>
              <a:rPr lang="en" sz="1200" dirty="0">
                <a:solidFill>
                  <a:schemeClr val="dk1"/>
                </a:solidFill>
                <a:latin typeface="Lato"/>
                <a:ea typeface="Lato"/>
                <a:cs typeface="Lato"/>
                <a:sym typeface="Lato"/>
              </a:rPr>
              <a:t> </a:t>
            </a:r>
            <a:r>
              <a:rPr lang="en" sz="1200" b="1" dirty="0">
                <a:solidFill>
                  <a:schemeClr val="dk1"/>
                </a:solidFill>
                <a:latin typeface="Lato"/>
                <a:ea typeface="Lato"/>
                <a:cs typeface="Lato"/>
                <a:sym typeface="Lato"/>
              </a:rPr>
              <a:t>statistics</a:t>
            </a:r>
            <a:r>
              <a:rPr lang="en" sz="1200" dirty="0">
                <a:solidFill>
                  <a:schemeClr val="dk1"/>
                </a:solidFill>
                <a:latin typeface="Lato"/>
                <a:ea typeface="Lato"/>
                <a:cs typeface="Lato"/>
                <a:sym typeface="Lato"/>
              </a:rPr>
              <a:t> more than on logic steps.</a:t>
            </a:r>
            <a:endParaRPr sz="1200" dirty="0">
              <a:solidFill>
                <a:schemeClr val="dk1"/>
              </a:solidFill>
              <a:latin typeface="Lato"/>
              <a:ea typeface="Lato"/>
              <a:cs typeface="Lato"/>
              <a:sym typeface="Lato"/>
            </a:endParaRPr>
          </a:p>
          <a:p>
            <a:pPr marL="0" lvl="0" indent="0" algn="l" rtl="0">
              <a:lnSpc>
                <a:spcPct val="100000"/>
              </a:lnSpc>
              <a:spcBef>
                <a:spcPts val="0"/>
              </a:spcBef>
              <a:spcAft>
                <a:spcPts val="0"/>
              </a:spcAft>
              <a:buNone/>
            </a:pPr>
            <a:r>
              <a:rPr lang="en" sz="1200" dirty="0">
                <a:solidFill>
                  <a:schemeClr val="dk1"/>
                </a:solidFill>
                <a:latin typeface="Lato"/>
                <a:ea typeface="Lato"/>
                <a:cs typeface="Lato"/>
                <a:sym typeface="Lato"/>
              </a:rPr>
              <a:t>A</a:t>
            </a:r>
            <a:r>
              <a:rPr lang="en-US" sz="1200" dirty="0">
                <a:solidFill>
                  <a:schemeClr val="dk1"/>
                </a:solidFill>
                <a:latin typeface="Lato"/>
                <a:ea typeface="Lato"/>
                <a:cs typeface="Lato"/>
                <a:sym typeface="Lato"/>
              </a:rPr>
              <a:t>n ML</a:t>
            </a:r>
            <a:r>
              <a:rPr lang="en" sz="1200" dirty="0">
                <a:solidFill>
                  <a:schemeClr val="dk1"/>
                </a:solidFill>
                <a:latin typeface="Lato"/>
                <a:ea typeface="Lato"/>
                <a:cs typeface="Lato"/>
                <a:sym typeface="Lato"/>
              </a:rPr>
              <a:t> model is generated based on </a:t>
            </a:r>
            <a:r>
              <a:rPr lang="en" sz="1200" b="1" dirty="0">
                <a:solidFill>
                  <a:schemeClr val="dk1"/>
                </a:solidFill>
                <a:latin typeface="Lato"/>
                <a:ea typeface="Lato"/>
                <a:cs typeface="Lato"/>
                <a:sym typeface="Lato"/>
              </a:rPr>
              <a:t>experimentation</a:t>
            </a:r>
            <a:r>
              <a:rPr lang="en" sz="1200" dirty="0">
                <a:solidFill>
                  <a:schemeClr val="dk1"/>
                </a:solidFill>
                <a:latin typeface="Lato"/>
                <a:ea typeface="Lato"/>
                <a:cs typeface="Lato"/>
                <a:sym typeface="Lato"/>
              </a:rPr>
              <a:t> (rather than on a reasoning based on requirements)</a:t>
            </a:r>
            <a:endParaRPr sz="1200" dirty="0"/>
          </a:p>
        </p:txBody>
      </p:sp>
      <p:sp>
        <p:nvSpPr>
          <p:cNvPr id="847" name="Google Shape;847;g7f330e5b41_2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7f330e5b41_0_6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7f330e5b41_0_6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Lato"/>
                <a:ea typeface="Lato"/>
                <a:cs typeface="Lato"/>
                <a:sym typeface="Lato"/>
              </a:rPr>
              <a:t>Machine learning requires a lot of relevant data </a:t>
            </a:r>
            <a:r>
              <a:rPr lang="en" dirty="0">
                <a:latin typeface="Lato"/>
                <a:ea typeface="Lato"/>
                <a:cs typeface="Lato"/>
                <a:sym typeface="Lato"/>
              </a:rPr>
              <a:t>but how much is “a lot” exactly?</a:t>
            </a:r>
          </a:p>
          <a:p>
            <a:pPr marL="0" lvl="0" indent="0" algn="l" rtl="0">
              <a:spcBef>
                <a:spcPts val="0"/>
              </a:spcBef>
              <a:spcAft>
                <a:spcPts val="0"/>
              </a:spcAft>
              <a:buNone/>
            </a:pPr>
            <a:endParaRPr lang="en" dirty="0">
              <a:latin typeface="Lato"/>
              <a:ea typeface="Lato"/>
              <a:cs typeface="Lato"/>
              <a:sym typeface="Lato"/>
            </a:endParaRPr>
          </a:p>
          <a:p>
            <a:pPr marL="0" lvl="0" indent="0" algn="l" rtl="0">
              <a:spcBef>
                <a:spcPts val="0"/>
              </a:spcBef>
              <a:spcAft>
                <a:spcPts val="0"/>
              </a:spcAft>
              <a:buNone/>
            </a:pPr>
            <a:r>
              <a:rPr lang="en" dirty="0">
                <a:latin typeface="Lato"/>
                <a:ea typeface="Lato"/>
                <a:cs typeface="Lato"/>
                <a:sym typeface="Lato"/>
              </a:rPr>
              <a:t>It totally depends on the problem. </a:t>
            </a:r>
          </a:p>
          <a:p>
            <a:pPr marL="0" lvl="0" indent="0" algn="l" rtl="0">
              <a:spcBef>
                <a:spcPts val="0"/>
              </a:spcBef>
              <a:spcAft>
                <a:spcPts val="0"/>
              </a:spcAft>
              <a:buNone/>
            </a:pPr>
            <a:r>
              <a:rPr lang="en" dirty="0">
                <a:latin typeface="Lato"/>
                <a:ea typeface="Lato"/>
                <a:cs typeface="Lato"/>
                <a:sym typeface="Lato"/>
              </a:rPr>
              <a:t>The more data we have, better the machine learning model and better predict</a:t>
            </a:r>
            <a:r>
              <a:rPr lang="en-US" dirty="0">
                <a:latin typeface="Lato"/>
                <a:ea typeface="Lato"/>
                <a:cs typeface="Lato"/>
                <a:sym typeface="Lato"/>
              </a:rPr>
              <a:t>ions it can give us. </a:t>
            </a:r>
            <a:endParaRPr lang="en" dirty="0">
              <a:latin typeface="Lato"/>
              <a:ea typeface="Lato"/>
              <a:cs typeface="Lato"/>
              <a:sym typeface="Lato"/>
            </a:endParaRPr>
          </a:p>
          <a:p>
            <a:pPr marL="0" lvl="0" indent="0" algn="l" rtl="0">
              <a:spcBef>
                <a:spcPts val="0"/>
              </a:spcBef>
              <a:spcAft>
                <a:spcPts val="0"/>
              </a:spcAft>
              <a:buNone/>
            </a:pPr>
            <a:r>
              <a:rPr lang="en" sz="1100" dirty="0">
                <a:solidFill>
                  <a:srgbClr val="000000"/>
                </a:solidFill>
                <a:latin typeface="Lato"/>
                <a:ea typeface="Lato"/>
                <a:cs typeface="Lato"/>
                <a:sym typeface="Lato"/>
              </a:rPr>
              <a:t>Usually,</a:t>
            </a:r>
            <a:endParaRPr sz="1100" dirty="0">
              <a:solidFill>
                <a:srgbClr val="000000"/>
              </a:solidFill>
              <a:latin typeface="Lato"/>
              <a:ea typeface="Lato"/>
              <a:cs typeface="Lato"/>
              <a:sym typeface="Lato"/>
            </a:endParaRPr>
          </a:p>
          <a:p>
            <a:pPr marL="0" lvl="0" indent="0" algn="l" rtl="0">
              <a:spcBef>
                <a:spcPts val="0"/>
              </a:spcBef>
              <a:spcAft>
                <a:spcPts val="0"/>
              </a:spcAft>
              <a:buNone/>
            </a:pPr>
            <a:r>
              <a:rPr lang="en" sz="1100" dirty="0">
                <a:latin typeface="Lato"/>
                <a:ea typeface="Lato"/>
                <a:cs typeface="Lato"/>
                <a:sym typeface="Lato"/>
              </a:rPr>
              <a:t>- Thousands of examples for basic linear models.</a:t>
            </a:r>
            <a:endParaRPr sz="1100" dirty="0">
              <a:latin typeface="Lato"/>
              <a:ea typeface="Lato"/>
              <a:cs typeface="Lato"/>
              <a:sym typeface="Lato"/>
            </a:endParaRPr>
          </a:p>
          <a:p>
            <a:pPr marL="171450" lvl="0" indent="-171450" algn="l" rtl="0">
              <a:spcBef>
                <a:spcPts val="0"/>
              </a:spcBef>
              <a:spcAft>
                <a:spcPts val="0"/>
              </a:spcAft>
              <a:buFontTx/>
              <a:buChar char="-"/>
            </a:pPr>
            <a:r>
              <a:rPr lang="en" sz="1100" dirty="0">
                <a:latin typeface="Lato"/>
                <a:ea typeface="Lato"/>
                <a:cs typeface="Lato"/>
                <a:sym typeface="Lato"/>
              </a:rPr>
              <a:t>Hundreds of thousands for neural networks (Deep Learning).</a:t>
            </a:r>
          </a:p>
          <a:p>
            <a:pPr marL="171450" lvl="0" indent="-171450" algn="l" rtl="0">
              <a:spcBef>
                <a:spcPts val="0"/>
              </a:spcBef>
              <a:spcAft>
                <a:spcPts val="0"/>
              </a:spcAft>
              <a:buFontTx/>
              <a:buChar char="-"/>
            </a:pPr>
            <a:endParaRPr lang="en" sz="1100" dirty="0">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dirty="0">
                <a:latin typeface="Lato"/>
                <a:ea typeface="Lato"/>
                <a:cs typeface="Lato"/>
                <a:sym typeface="Lato"/>
              </a:rPr>
              <a:t>The mindset should not be how one can implement machine learning to solve a problem, the mindset should be, if we have a use-case or problem statement and to solve that, and one is hitting a hard-wall using traditional programing methodology, what about exploring ML technologies opportunities to check if this can be of help to us. </a:t>
            </a:r>
          </a:p>
          <a:p>
            <a:pPr marL="0" lvl="0" indent="0" algn="l" rtl="0">
              <a:spcBef>
                <a:spcPts val="0"/>
              </a:spcBef>
              <a:spcAft>
                <a:spcPts val="0"/>
              </a:spcAft>
              <a:buFontTx/>
              <a:buNone/>
            </a:pPr>
            <a:endParaRPr lang="en" sz="1100" dirty="0">
              <a:latin typeface="Lato"/>
              <a:ea typeface="Lato"/>
              <a:cs typeface="Lato"/>
              <a:sym typeface="Lato"/>
            </a:endParaRPr>
          </a:p>
        </p:txBody>
      </p:sp>
      <p:sp>
        <p:nvSpPr>
          <p:cNvPr id="864" name="Google Shape;864;g7f330e5b41_0_6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7f330e5b41_2_5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points that are important to keep in mind before adopting ML approach.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has to ensure that:</a:t>
            </a:r>
          </a:p>
          <a:p>
            <a:pPr marL="0" lvl="0" indent="0" algn="l" rtl="0">
              <a:spcBef>
                <a:spcPts val="0"/>
              </a:spcBef>
              <a:spcAft>
                <a:spcPts val="0"/>
              </a:spcAft>
              <a:buNone/>
            </a:pPr>
            <a:r>
              <a:rPr lang="en-US" sz="1100" dirty="0">
                <a:solidFill>
                  <a:schemeClr val="dk1"/>
                </a:solidFill>
                <a:latin typeface="Lato"/>
                <a:ea typeface="Lato"/>
                <a:cs typeface="Lato"/>
                <a:sym typeface="Lato"/>
              </a:rPr>
              <a:t>1. Data collected specifically for the task in hand is going to be the most useful</a:t>
            </a:r>
            <a:endParaRPr lang="en-US" sz="8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dk1"/>
                </a:solidFill>
                <a:latin typeface="Lato"/>
                <a:ea typeface="Lato"/>
                <a:cs typeface="Lato"/>
                <a:sym typeface="Lato"/>
              </a:rPr>
              <a:t>2. If specific task-centric data is not available, one should take close enough lot and keep check on the cost depending on the product logs</a:t>
            </a:r>
            <a:endParaRPr lang="en-US" sz="8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dk1"/>
                </a:solidFill>
                <a:latin typeface="Lato"/>
                <a:ea typeface="Lato"/>
                <a:cs typeface="Lato"/>
                <a:sym typeface="Lato"/>
              </a:rPr>
              <a:t>3. If the amount of data is less, a non-ML solution should be considered first.</a:t>
            </a:r>
            <a:endParaRPr lang="en-US" sz="800" dirty="0"/>
          </a:p>
          <a:p>
            <a:pPr marL="0" lvl="0" indent="0" algn="l" rtl="0">
              <a:spcBef>
                <a:spcPts val="0"/>
              </a:spcBef>
              <a:spcAft>
                <a:spcPts val="0"/>
              </a:spcAft>
              <a:buNone/>
            </a:pPr>
            <a:endParaRPr dirty="0"/>
          </a:p>
        </p:txBody>
      </p:sp>
      <p:sp>
        <p:nvSpPr>
          <p:cNvPr id="884" name="Google Shape;884;g7f330e5b41_2_5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73134e77be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From the organization perspective, it is important to focus on a few points if one plans to adopt ML methodologies: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essence of ML is data; and on top of that, good quality of data. </a:t>
            </a:r>
          </a:p>
          <a:p>
            <a:pPr marL="0" lvl="0" indent="0" algn="l" rtl="0">
              <a:lnSpc>
                <a:spcPct val="100000"/>
              </a:lnSpc>
              <a:spcBef>
                <a:spcPts val="0"/>
              </a:spcBef>
              <a:spcAft>
                <a:spcPts val="0"/>
              </a:spcAft>
              <a:buSzPts val="1400"/>
              <a:buNone/>
            </a:pPr>
            <a:r>
              <a:rPr lang="en-US" dirty="0"/>
              <a:t>As it has been mentioned before, ML or AI is not magic. One cannot feed a model with lots of data to get fancy outcome/predictions out of it.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And for that purpose, it is important for the organization to:</a:t>
            </a:r>
          </a:p>
          <a:p>
            <a:pPr marL="228600" lvl="0" indent="-228600" algn="l" rtl="0">
              <a:lnSpc>
                <a:spcPct val="100000"/>
              </a:lnSpc>
              <a:spcBef>
                <a:spcPts val="0"/>
              </a:spcBef>
              <a:spcAft>
                <a:spcPts val="0"/>
              </a:spcAft>
              <a:buSzPts val="1400"/>
              <a:buAutoNum type="arabicPeriod"/>
            </a:pPr>
            <a:r>
              <a:rPr lang="en-US" dirty="0"/>
              <a:t>Adopt the culture of a data-driven approach</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Inculcate the habit of storing data in a structured, robust and centralized form that is where Relevance of a centralized database or data storage comes into question.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Data quality should be assured from its generation stage to save time from unnecessary pre and post processing: Relevance of having a collaborative and centralized data science platform comes into question.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906" name="Google Shape;906;g73134e77be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7f330e5b41_0_10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have been talking about predictions that machine learning make predictions but is it the same as taking decisions? </a:t>
            </a:r>
          </a:p>
          <a:p>
            <a:pPr marL="0" lvl="0" indent="0" algn="l" rtl="0">
              <a:spcBef>
                <a:spcPts val="0"/>
              </a:spcBef>
              <a:spcAft>
                <a:spcPts val="0"/>
              </a:spcAft>
              <a:buNone/>
            </a:pPr>
            <a:endParaRPr dirty="0"/>
          </a:p>
        </p:txBody>
      </p:sp>
      <p:sp>
        <p:nvSpPr>
          <p:cNvPr id="929" name="Google Shape;929;g7f330e5b41_0_10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7f330e5b41_2_5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thing that is very important to note is that, Machine learning doesn’t make machines, take decisions for us. </a:t>
            </a:r>
            <a:endParaRPr dirty="0"/>
          </a:p>
          <a:p>
            <a:pPr marL="0" lvl="0" indent="0" algn="l" rtl="0">
              <a:spcBef>
                <a:spcPts val="0"/>
              </a:spcBef>
              <a:spcAft>
                <a:spcPts val="0"/>
              </a:spcAft>
              <a:buNone/>
            </a:pPr>
            <a:r>
              <a:rPr lang="en" dirty="0"/>
              <a:t>They are </a:t>
            </a:r>
            <a:r>
              <a:rPr lang="en-US" dirty="0"/>
              <a:t>just</a:t>
            </a:r>
            <a:r>
              <a:rPr lang="en" dirty="0"/>
              <a:t> tools that make use of human knowledge in the form of data to support humans to take decisions. </a:t>
            </a:r>
            <a:endParaRPr dirty="0"/>
          </a:p>
          <a:p>
            <a:pPr marL="0" lvl="0" indent="0" algn="l" rtl="0">
              <a:spcBef>
                <a:spcPts val="0"/>
              </a:spcBef>
              <a:spcAft>
                <a:spcPts val="0"/>
              </a:spcAft>
              <a:buNone/>
            </a:pPr>
            <a:r>
              <a:rPr lang="en" dirty="0"/>
              <a:t>In a way, we can say machine learning help</a:t>
            </a:r>
            <a:r>
              <a:rPr lang="en-US" dirty="0"/>
              <a:t>s</a:t>
            </a:r>
            <a:r>
              <a:rPr lang="en" dirty="0"/>
              <a:t> empower business decisions. </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It provides outcomes to problems that might have not even imagined would be possible </a:t>
            </a:r>
            <a:r>
              <a:rPr lang="en-US" dirty="0"/>
              <a:t>with traditional approaches,</a:t>
            </a:r>
            <a:r>
              <a:rPr lang="en" dirty="0"/>
              <a:t> but it can never and will never replace humans in doing their jobs. ML comes into view when humans hit a wall with a problem or wants to make an existing process more efficient and faster so that humans can concentrate on other important tasks. In ML, the experiences of humans and their knowledge are taken, in the form of data, and based on that data, machine draws patterns between each data values, looks for dependencies, correlations etc and draws conclusions from those and present it to the humans as predictions.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the predictions are used as support tools by humans to take important decisions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Here, we have an example of Youtube predicting if a video uploaded will become popular in the future or not, ML will predict the likelihood of clicking certain videos </a:t>
            </a:r>
            <a:r>
              <a:rPr lang="en-US" dirty="0"/>
              <a:t>and decision must be made based on those predictions, like prefetching the videos most likely to be clicked will be the most popular one. </a:t>
            </a:r>
            <a:endParaRPr dirty="0"/>
          </a:p>
        </p:txBody>
      </p:sp>
      <p:sp>
        <p:nvSpPr>
          <p:cNvPr id="934" name="Google Shape;934;g7f330e5b41_2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7f330e5b41_0_10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Juniper is </a:t>
            </a:r>
            <a:r>
              <a:rPr lang="en-US" dirty="0"/>
              <a:t>also</a:t>
            </a:r>
            <a:r>
              <a:rPr lang="en" dirty="0"/>
              <a:t> not new to adopting </a:t>
            </a:r>
            <a:r>
              <a:rPr lang="en-US" dirty="0"/>
              <a:t>the same </a:t>
            </a:r>
            <a:r>
              <a:rPr lang="en" dirty="0"/>
              <a:t>either. There are projects/products where ML approach has been successfully implemented and there are use cases formulated across the organization where ML methodology adoption is undergoing or will be adopted </a:t>
            </a:r>
            <a:r>
              <a:rPr lang="en-US" dirty="0"/>
              <a:t>soon.</a:t>
            </a:r>
            <a:r>
              <a:rPr lang="en" dirty="0"/>
              <a:t> </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section, we will highlight a few of the Juniper use-cases. </a:t>
            </a:r>
            <a:endParaRPr dirty="0"/>
          </a:p>
          <a:p>
            <a:pPr marL="0" lvl="0" indent="0" algn="l" rtl="0">
              <a:spcBef>
                <a:spcPts val="0"/>
              </a:spcBef>
              <a:spcAft>
                <a:spcPts val="0"/>
              </a:spcAft>
              <a:buNone/>
            </a:pPr>
            <a:endParaRPr dirty="0"/>
          </a:p>
        </p:txBody>
      </p:sp>
      <p:sp>
        <p:nvSpPr>
          <p:cNvPr id="1005" name="Google Shape;1005;g7f330e5b41_0_10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73134e79b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g73134e79b5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u="none" strike="noStrike" dirty="0">
                <a:solidFill>
                  <a:schemeClr val="dk1"/>
                </a:solidFill>
                <a:latin typeface="Calibri"/>
                <a:ea typeface="Calibri"/>
                <a:cs typeface="Calibri"/>
                <a:sym typeface="Calibri"/>
              </a:rPr>
              <a:t>The two most popular Juniper Use cases are JDA and </a:t>
            </a:r>
            <a:r>
              <a:rPr lang="en-US" sz="1200" u="none" strike="noStrike" dirty="0" err="1">
                <a:solidFill>
                  <a:schemeClr val="dk1"/>
                </a:solidFill>
                <a:latin typeface="Calibri"/>
                <a:ea typeface="Calibri"/>
                <a:cs typeface="Calibri"/>
                <a:sym typeface="Calibri"/>
              </a:rPr>
              <a:t>Healthbot</a:t>
            </a:r>
            <a:r>
              <a:rPr lang="en-US" sz="1200" u="none" strike="noStrike" dirty="0">
                <a:solidFill>
                  <a:schemeClr val="dk1"/>
                </a:solidFill>
                <a:latin typeface="Calibri"/>
                <a:ea typeface="Calibri"/>
                <a:cs typeface="Calibri"/>
                <a:sym typeface="Calibri"/>
              </a:rPr>
              <a:t>.</a:t>
            </a:r>
          </a:p>
          <a:p>
            <a:pPr marL="0" lvl="0" indent="0" algn="l" rtl="0">
              <a:spcBef>
                <a:spcPts val="0"/>
              </a:spcBef>
              <a:spcAft>
                <a:spcPts val="0"/>
              </a:spcAft>
              <a:buNone/>
            </a:pPr>
            <a:endParaRPr lang="en" sz="1200" u="none" strike="noStrike"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u="none" strike="noStrike" dirty="0">
                <a:solidFill>
                  <a:schemeClr val="dk1"/>
                </a:solidFill>
                <a:latin typeface="Calibri"/>
                <a:ea typeface="Calibri"/>
                <a:cs typeface="Calibri"/>
                <a:sym typeface="Calibri"/>
              </a:rPr>
              <a:t>JDA</a:t>
            </a:r>
            <a:r>
              <a:rPr lang="en" sz="1200" u="none" strike="noStrike" dirty="0">
                <a:solidFill>
                  <a:schemeClr val="dk1"/>
                </a:solidFill>
                <a:latin typeface="Calibri"/>
                <a:ea typeface="Calibri"/>
                <a:cs typeface="Calibri"/>
                <a:sym typeface="Calibri"/>
              </a:rPr>
              <a:t> </a:t>
            </a:r>
            <a:r>
              <a:rPr lang="en-US" sz="1200" u="none" strike="noStrike" dirty="0">
                <a:solidFill>
                  <a:schemeClr val="dk1"/>
                </a:solidFill>
                <a:latin typeface="Calibri"/>
                <a:ea typeface="Calibri"/>
                <a:cs typeface="Calibri"/>
                <a:sym typeface="Calibri"/>
              </a:rPr>
              <a:t>or Juniper digital assistant is a 24/7 AI-Hybrid chatbot for enhancing customer support.</a:t>
            </a:r>
          </a:p>
          <a:p>
            <a:pPr marL="0" lvl="0" indent="0" algn="l" rtl="0">
              <a:spcBef>
                <a:spcPts val="0"/>
              </a:spcBef>
              <a:spcAft>
                <a:spcPts val="0"/>
              </a:spcAft>
              <a:buNone/>
            </a:pPr>
            <a:r>
              <a:rPr lang="en-US" sz="1200" u="none" strike="noStrike" dirty="0">
                <a:solidFill>
                  <a:schemeClr val="dk1"/>
                </a:solidFill>
                <a:latin typeface="Calibri"/>
                <a:ea typeface="Calibri"/>
                <a:cs typeface="Calibri"/>
                <a:sym typeface="Calibri"/>
              </a:rPr>
              <a:t>Hybrid chatbot because it makes best of agent and AI. </a:t>
            </a:r>
            <a:r>
              <a:rPr lang="en" sz="1200" u="none" strike="noStrike" dirty="0">
                <a:solidFill>
                  <a:schemeClr val="dk1"/>
                </a:solidFill>
                <a:latin typeface="Calibri"/>
                <a:ea typeface="Calibri"/>
                <a:cs typeface="Calibri"/>
                <a:sym typeface="Calibri"/>
              </a:rPr>
              <a:t>It enables Agents/Engineers to focus on more complex customer issues </a:t>
            </a:r>
            <a:r>
              <a:rPr lang="en-US" sz="1200" u="none" strike="noStrike" dirty="0">
                <a:solidFill>
                  <a:schemeClr val="dk1"/>
                </a:solidFill>
                <a:latin typeface="Calibri"/>
                <a:ea typeface="Calibri"/>
                <a:cs typeface="Calibri"/>
                <a:sym typeface="Calibri"/>
              </a:rPr>
              <a:t>by letting the AI part deal with trivial matters and the AI redirects to the agent if the issue is not known to it and is more complex</a:t>
            </a:r>
            <a:r>
              <a:rPr lang="en" sz="1200" u="none" strike="noStrike" dirty="0">
                <a:solidFill>
                  <a:schemeClr val="dk1"/>
                </a:solidFill>
                <a:latin typeface="Calibri"/>
                <a:ea typeface="Calibri"/>
                <a:cs typeface="Calibri"/>
                <a:sym typeface="Calibri"/>
              </a:rPr>
              <a:t>.</a:t>
            </a:r>
          </a:p>
          <a:p>
            <a:pPr marL="0" lvl="0" indent="0" algn="l" rtl="0">
              <a:spcBef>
                <a:spcPts val="0"/>
              </a:spcBef>
              <a:spcAft>
                <a:spcPts val="0"/>
              </a:spcAft>
              <a:buNone/>
            </a:pPr>
            <a:r>
              <a:rPr lang="en-US" sz="1200" u="none" strike="noStrike" dirty="0">
                <a:solidFill>
                  <a:schemeClr val="dk1"/>
                </a:solidFill>
                <a:latin typeface="Calibri"/>
                <a:cs typeface="Calibri"/>
                <a:sym typeface="Calibri"/>
              </a:rPr>
              <a:t>T</a:t>
            </a:r>
            <a:r>
              <a:rPr lang="en" sz="1200" u="none" strike="noStrike" dirty="0">
                <a:solidFill>
                  <a:schemeClr val="dk1"/>
                </a:solidFill>
                <a:latin typeface="Calibri"/>
                <a:cs typeface="Calibri"/>
                <a:sym typeface="Calibri"/>
              </a:rPr>
              <a:t>hus, it saves </a:t>
            </a:r>
            <a:r>
              <a:rPr lang="en-US" sz="1200" u="none" strike="noStrike" dirty="0">
                <a:solidFill>
                  <a:schemeClr val="dk1"/>
                </a:solidFill>
                <a:latin typeface="Calibri"/>
                <a:cs typeface="Calibri"/>
                <a:sym typeface="Calibri"/>
              </a:rPr>
              <a:t>time spent on common, high volume tasks by providing swift, proactive response to the customer queries.</a:t>
            </a:r>
          </a:p>
          <a:p>
            <a:pPr marL="0" lvl="0" indent="0" algn="l" rtl="0">
              <a:spcBef>
                <a:spcPts val="0"/>
              </a:spcBef>
              <a:spcAft>
                <a:spcPts val="0"/>
              </a:spcAft>
              <a:buNone/>
            </a:pPr>
            <a:r>
              <a:rPr lang="en-US" sz="1200" u="none" strike="noStrike" dirty="0">
                <a:solidFill>
                  <a:schemeClr val="dk1"/>
                </a:solidFill>
                <a:latin typeface="Calibri"/>
                <a:cs typeface="Calibri"/>
                <a:sym typeface="Calibri"/>
              </a:rPr>
              <a:t>It is based on Einstein-bot by Salesforce, it learns from thousands of conversation examples and predicts responses in real-time based on the examples fed to it.</a:t>
            </a:r>
          </a:p>
          <a:p>
            <a:pPr marL="0" lvl="0" indent="0" algn="l" rtl="0">
              <a:spcBef>
                <a:spcPts val="0"/>
              </a:spcBef>
              <a:spcAft>
                <a:spcPts val="0"/>
              </a:spcAft>
              <a:buNone/>
            </a:pPr>
            <a:endParaRPr lang="en-US" sz="1200" u="none" strike="noStrike" dirty="0">
              <a:solidFill>
                <a:schemeClr val="dk1"/>
              </a:solidFill>
              <a:latin typeface="Calibri"/>
              <a:cs typeface="Calibri"/>
              <a:sym typeface="Calibri"/>
            </a:endParaRPr>
          </a:p>
          <a:p>
            <a:pPr marL="0" lvl="0" indent="0" algn="l" rtl="0">
              <a:spcBef>
                <a:spcPts val="0"/>
              </a:spcBef>
              <a:spcAft>
                <a:spcPts val="0"/>
              </a:spcAft>
              <a:buNone/>
            </a:pPr>
            <a:r>
              <a:rPr lang="en-US" sz="1200" b="1" u="none" strike="noStrike" dirty="0" err="1">
                <a:solidFill>
                  <a:schemeClr val="dk1"/>
                </a:solidFill>
                <a:latin typeface="Calibri"/>
                <a:cs typeface="Calibri"/>
                <a:sym typeface="Calibri"/>
              </a:rPr>
              <a:t>Healthbot</a:t>
            </a:r>
            <a:r>
              <a:rPr lang="en-US" sz="1200" u="none" strike="noStrike" dirty="0">
                <a:solidFill>
                  <a:schemeClr val="dk1"/>
                </a:solidFill>
                <a:latin typeface="Calibri"/>
                <a:cs typeface="Calibri"/>
                <a:sym typeface="Calibri"/>
              </a:rPr>
              <a:t> is a network health and diagnostic solution which is designed to provide consistent and coherent operational intelligence across network deployments.</a:t>
            </a:r>
          </a:p>
          <a:p>
            <a:pPr marL="0" lvl="0" indent="0" algn="l" rtl="0">
              <a:spcBef>
                <a:spcPts val="0"/>
              </a:spcBef>
              <a:spcAft>
                <a:spcPts val="0"/>
              </a:spcAft>
              <a:buNone/>
            </a:pPr>
            <a:r>
              <a:rPr lang="en-US" sz="1200" u="none" strike="noStrike" dirty="0">
                <a:solidFill>
                  <a:schemeClr val="dk1"/>
                </a:solidFill>
                <a:latin typeface="Calibri"/>
                <a:cs typeface="Calibri"/>
                <a:sym typeface="Calibri"/>
              </a:rPr>
              <a:t>It aggregates large volume of telemetry data and provides a multidimensional view across network applications; translating real time analytics into actionable insights like prescriptive/predictive maintenance of the network devices.</a:t>
            </a:r>
          </a:p>
          <a:p>
            <a:pPr marL="0" lvl="0" indent="0" algn="l" rtl="0">
              <a:spcBef>
                <a:spcPts val="0"/>
              </a:spcBef>
              <a:spcAft>
                <a:spcPts val="0"/>
              </a:spcAft>
              <a:buNone/>
            </a:pPr>
            <a:r>
              <a:rPr lang="en-US" sz="1200" u="none" strike="noStrike" dirty="0">
                <a:solidFill>
                  <a:schemeClr val="dk1"/>
                </a:solidFill>
                <a:latin typeface="Calibri"/>
                <a:cs typeface="Calibri"/>
                <a:sym typeface="Calibri"/>
              </a:rPr>
              <a:t>ML is applied to identify performance anomalies and outliers e.g. </a:t>
            </a:r>
            <a:r>
              <a:rPr lang="en" dirty="0"/>
              <a:t>When real-time metrics deviate from configured tolerance levels, machine learning proactively takes corrective actions </a:t>
            </a:r>
            <a:r>
              <a:rPr lang="en-US" dirty="0"/>
              <a:t>against it</a:t>
            </a:r>
            <a:r>
              <a:rPr lang="en" dirty="0"/>
              <a:t>.</a:t>
            </a:r>
            <a:endParaRPr dirty="0"/>
          </a:p>
        </p:txBody>
      </p:sp>
      <p:sp>
        <p:nvSpPr>
          <p:cNvPr id="1011" name="Google Shape;1011;g73134e79b5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7f330e5b41_2_4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are some data-science use-cases identified by the Data science practice team under DEA (Digital experience and Automation) where ML will play an important part to find solutions to these problems.</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Finding similar cases:</a:t>
            </a:r>
            <a:endParaRPr b="1" dirty="0"/>
          </a:p>
          <a:p>
            <a:pPr marL="0" lvl="0" indent="0" algn="l" rtl="0">
              <a:spcBef>
                <a:spcPts val="0"/>
              </a:spcBef>
              <a:spcAft>
                <a:spcPts val="0"/>
              </a:spcAft>
              <a:buNone/>
            </a:pPr>
            <a:r>
              <a:rPr lang="en" dirty="0"/>
              <a:t>Once new cases are created, identify other cases with similar symptoms, resolution and root cause by analyzing case data (which is mainly text data). This will lead to an effective handling of cases. When a JTAC engineer is handling a case, they will like to identify similar cases to that one (active/closed); so that they can troubleshoot them effectively and resolve them faster.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Case Escalation</a:t>
            </a:r>
            <a:endParaRPr b="1" dirty="0"/>
          </a:p>
          <a:p>
            <a:pPr marL="0" lvl="0" indent="0" algn="l" rtl="0">
              <a:spcBef>
                <a:spcPts val="0"/>
              </a:spcBef>
              <a:spcAft>
                <a:spcPts val="0"/>
              </a:spcAft>
              <a:buNone/>
            </a:pPr>
            <a:r>
              <a:rPr lang="en" dirty="0"/>
              <a:t>Predict if a case will be escalated or not and why based on both technical/non-technical attributes. And this is to prevent case escalations by taking timely corrective actions.</a:t>
            </a:r>
            <a:endParaRPr dirty="0"/>
          </a:p>
          <a:p>
            <a:pPr marL="0" lvl="0" indent="0" algn="l" rtl="0">
              <a:spcBef>
                <a:spcPts val="0"/>
              </a:spcBef>
              <a:spcAft>
                <a:spcPts val="0"/>
              </a:spcAft>
              <a:buNone/>
            </a:pPr>
            <a:r>
              <a:rPr lang="en" dirty="0"/>
              <a:t>Data: case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Customer retention:</a:t>
            </a:r>
            <a:endParaRPr b="1" dirty="0"/>
          </a:p>
          <a:p>
            <a:pPr marL="0" lvl="0" indent="0" algn="l" rtl="0">
              <a:spcBef>
                <a:spcPts val="0"/>
              </a:spcBef>
              <a:spcAft>
                <a:spcPts val="0"/>
              </a:spcAft>
              <a:buNone/>
            </a:pPr>
            <a:r>
              <a:rPr lang="en" dirty="0"/>
              <a:t>Predict if a customer will stay with Juniper based on customer interaction data and product usage data to gain insight into activities that will improve customer success.</a:t>
            </a:r>
            <a:br>
              <a:rPr lang="en" dirty="0"/>
            </a:br>
            <a:endParaRPr dirty="0"/>
          </a:p>
          <a:p>
            <a:pPr marL="0" lvl="0" indent="0" algn="l" rtl="0">
              <a:spcBef>
                <a:spcPts val="0"/>
              </a:spcBef>
              <a:spcAft>
                <a:spcPts val="0"/>
              </a:spcAft>
              <a:buNone/>
            </a:pPr>
            <a:r>
              <a:rPr lang="en" b="1" dirty="0"/>
              <a:t>Case Knowledge Content matching:</a:t>
            </a:r>
            <a:endParaRPr b="1" dirty="0"/>
          </a:p>
          <a:p>
            <a:pPr marL="0" lvl="0" indent="0" algn="l" rtl="0">
              <a:spcBef>
                <a:spcPts val="0"/>
              </a:spcBef>
              <a:spcAft>
                <a:spcPts val="0"/>
              </a:spcAft>
              <a:buNone/>
            </a:pPr>
            <a:r>
              <a:rPr lang="en" dirty="0"/>
              <a:t>Also can be called case deflection: i.e. match info during creation of new cases to existing knowledge content so that resolution can be provided even before the case is created. </a:t>
            </a:r>
            <a:endParaRPr dirty="0"/>
          </a:p>
          <a:p>
            <a:pPr marL="0" lvl="0" indent="0" algn="l" rtl="0">
              <a:spcBef>
                <a:spcPts val="0"/>
              </a:spcBef>
              <a:spcAft>
                <a:spcPts val="0"/>
              </a:spcAft>
              <a:buNone/>
            </a:pPr>
            <a:r>
              <a:rPr lang="en" dirty="0"/>
              <a:t>Data: KBs, technical docs.</a:t>
            </a:r>
          </a:p>
          <a:p>
            <a:pPr marL="0" lvl="0" indent="0" algn="l" rtl="0">
              <a:spcBef>
                <a:spcPts val="0"/>
              </a:spcBef>
              <a:spcAft>
                <a:spcPts val="0"/>
              </a:spcAft>
              <a:buNone/>
            </a:pPr>
            <a:endParaRPr lang="en" dirty="0"/>
          </a:p>
        </p:txBody>
      </p:sp>
      <p:sp>
        <p:nvSpPr>
          <p:cNvPr id="1023" name="Google Shape;1023;g7f330e5b41_2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82c921fe3f_2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N/W failure prediction:</a:t>
            </a:r>
            <a:endParaRPr/>
          </a:p>
          <a:p>
            <a:pPr marL="0" lvl="0" indent="0" algn="l" rtl="0">
              <a:spcBef>
                <a:spcPts val="0"/>
              </a:spcBef>
              <a:spcAft>
                <a:spcPts val="0"/>
              </a:spcAft>
              <a:buNone/>
            </a:pPr>
            <a:r>
              <a:rPr lang="en"/>
              <a:t>Identify anomalies, recommend next action and perform manual/automated corrective actions using customer device data.</a:t>
            </a:r>
            <a:endParaRPr/>
          </a:p>
          <a:p>
            <a:pPr marL="0" lvl="0" indent="0" algn="l" rtl="0">
              <a:spcBef>
                <a:spcPts val="0"/>
              </a:spcBef>
              <a:spcAft>
                <a:spcPts val="0"/>
              </a:spcAft>
              <a:buNone/>
            </a:pPr>
            <a:endParaRPr/>
          </a:p>
          <a:p>
            <a:pPr marL="0" lvl="0" indent="0" algn="l" rtl="0">
              <a:spcBef>
                <a:spcPts val="0"/>
              </a:spcBef>
              <a:spcAft>
                <a:spcPts val="0"/>
              </a:spcAft>
              <a:buNone/>
            </a:pPr>
            <a:r>
              <a:rPr lang="en"/>
              <a:t>Auto populate: </a:t>
            </a:r>
            <a:endParaRPr/>
          </a:p>
          <a:p>
            <a:pPr marL="0" lvl="0" indent="0" algn="l" rtl="0">
              <a:spcBef>
                <a:spcPts val="0"/>
              </a:spcBef>
              <a:spcAft>
                <a:spcPts val="0"/>
              </a:spcAft>
              <a:buNone/>
            </a:pPr>
            <a:r>
              <a:rPr lang="en"/>
              <a:t>Once a case is resolved, auto populating case closure fields for increasing productivity and satisfaction of internal staffs.</a:t>
            </a:r>
            <a:endParaRPr/>
          </a:p>
        </p:txBody>
      </p:sp>
      <p:sp>
        <p:nvSpPr>
          <p:cNvPr id="1046" name="Google Shape;1046;g82c921fe3f_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7f330e5b41_2_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g7f330e5b41_2_3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all know these buzzwords like ai, machine learning, bigdata, deep learning etc. Some of us have heard this words, some of us have dived a bit deep to understand them. And all of us agree that there’s a lot of hype regarding these technologies or concepts but what does even these imply? What is it this machine learning that everyone talks about? What does it do? What is the concept behind it? How do we use it and when and where? Or Do we really need it in the first place?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presentation is about debugging and understanding what makes ML such a “talked” term, and what impact it can have on an organization.</a:t>
            </a:r>
          </a:p>
          <a:p>
            <a:pPr marL="0" lvl="0" indent="0" algn="l" rtl="0">
              <a:spcBef>
                <a:spcPts val="0"/>
              </a:spcBef>
              <a:spcAft>
                <a:spcPts val="0"/>
              </a:spcAft>
              <a:buNone/>
            </a:pPr>
            <a:endParaRPr dirty="0"/>
          </a:p>
        </p:txBody>
      </p:sp>
      <p:sp>
        <p:nvSpPr>
          <p:cNvPr id="694" name="Google Shape;694;g7f330e5b41_2_32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2c921fe3f_2_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0000"/>
              </a:lnSpc>
              <a:spcBef>
                <a:spcPts val="1600"/>
              </a:spcBef>
              <a:spcAft>
                <a:spcPts val="0"/>
              </a:spcAft>
              <a:buNone/>
            </a:pPr>
            <a:r>
              <a:rPr lang="en-US" sz="1200" dirty="0">
                <a:solidFill>
                  <a:schemeClr val="dk1"/>
                </a:solidFill>
                <a:latin typeface="Lato"/>
                <a:ea typeface="Lato"/>
                <a:cs typeface="Lato"/>
                <a:sym typeface="Lato"/>
              </a:rPr>
              <a:t>And then there are use-cases identified by the ASCE-EMEA team where implementation of ML methods are necessary to solve these problems:</a:t>
            </a:r>
          </a:p>
          <a:p>
            <a:pPr marL="0" lvl="0" indent="0" algn="l" rtl="0">
              <a:lnSpc>
                <a:spcPct val="110000"/>
              </a:lnSpc>
              <a:spcBef>
                <a:spcPts val="1600"/>
              </a:spcBef>
              <a:spcAft>
                <a:spcPts val="0"/>
              </a:spcAft>
              <a:buNone/>
            </a:pPr>
            <a:endParaRPr lang="en" sz="1200" dirty="0">
              <a:solidFill>
                <a:schemeClr val="dk1"/>
              </a:solidFill>
              <a:latin typeface="Lato"/>
              <a:ea typeface="Lato"/>
              <a:cs typeface="Lato"/>
              <a:sym typeface="Lato"/>
            </a:endParaRPr>
          </a:p>
          <a:p>
            <a:pPr marL="0" lvl="0" indent="0" algn="l" rtl="0">
              <a:lnSpc>
                <a:spcPct val="110000"/>
              </a:lnSpc>
              <a:spcBef>
                <a:spcPts val="1600"/>
              </a:spcBef>
              <a:spcAft>
                <a:spcPts val="0"/>
              </a:spcAft>
              <a:buNone/>
            </a:pPr>
            <a:r>
              <a:rPr lang="en" sz="1200" b="1" dirty="0">
                <a:solidFill>
                  <a:schemeClr val="dk1"/>
                </a:solidFill>
                <a:latin typeface="Lato"/>
                <a:ea typeface="Lato"/>
                <a:cs typeface="Lato"/>
                <a:sym typeface="Lato"/>
              </a:rPr>
              <a:t>PIIR-PBN classification</a:t>
            </a:r>
            <a:r>
              <a:rPr lang="en" sz="1200" dirty="0">
                <a:solidFill>
                  <a:schemeClr val="dk1"/>
                </a:solidFill>
                <a:latin typeface="Lato"/>
                <a:ea typeface="Lato"/>
                <a:cs typeface="Lato"/>
                <a:sym typeface="Lato"/>
              </a:rPr>
              <a:t>: </a:t>
            </a:r>
          </a:p>
          <a:p>
            <a:pPr marL="0" lvl="0" indent="0" algn="l" rtl="0">
              <a:lnSpc>
                <a:spcPct val="110000"/>
              </a:lnSpc>
              <a:spcBef>
                <a:spcPts val="1600"/>
              </a:spcBef>
              <a:spcAft>
                <a:spcPts val="0"/>
              </a:spcAft>
              <a:buNone/>
            </a:pPr>
            <a:r>
              <a:rPr lang="en" sz="1200" dirty="0">
                <a:solidFill>
                  <a:schemeClr val="dk1"/>
                </a:solidFill>
                <a:latin typeface="Lato"/>
                <a:ea typeface="Lato"/>
                <a:cs typeface="Lato"/>
                <a:sym typeface="Lato"/>
              </a:rPr>
              <a:t>To classify whether a given PR taken from a PIIR report is a PBN or not.</a:t>
            </a:r>
          </a:p>
          <a:p>
            <a:pPr marL="0" lvl="0" indent="0" algn="l" rtl="0">
              <a:lnSpc>
                <a:spcPct val="110000"/>
              </a:lnSpc>
              <a:spcBef>
                <a:spcPts val="1600"/>
              </a:spcBef>
              <a:spcAft>
                <a:spcPts val="0"/>
              </a:spcAft>
              <a:buNone/>
            </a:pPr>
            <a:r>
              <a:rPr lang="en-US" sz="1200" dirty="0"/>
              <a:t>After GSAT completes a PIIR, the most important PRs are selected that have serious service impact to publish them as PBN.</a:t>
            </a:r>
          </a:p>
          <a:p>
            <a:pPr marL="0" lvl="0" indent="0" algn="l" rtl="0">
              <a:lnSpc>
                <a:spcPct val="110000"/>
              </a:lnSpc>
              <a:spcBef>
                <a:spcPts val="1600"/>
              </a:spcBef>
              <a:spcAft>
                <a:spcPts val="0"/>
              </a:spcAft>
              <a:buNone/>
            </a:pPr>
            <a:r>
              <a:rPr lang="en-US" sz="1200" b="1" dirty="0"/>
              <a:t>But not all important PR’s are published as PBN. So, </a:t>
            </a:r>
            <a:r>
              <a:rPr lang="en-US" sz="1200" dirty="0"/>
              <a:t>There is a “</a:t>
            </a:r>
            <a:r>
              <a:rPr lang="en-US" sz="1200" b="1" dirty="0"/>
              <a:t>gap”</a:t>
            </a:r>
            <a:r>
              <a:rPr lang="en-US" sz="1200" dirty="0"/>
              <a:t> between these important PR’s taken from the PIIR report and the PBN report.</a:t>
            </a:r>
          </a:p>
          <a:p>
            <a:pPr marL="0" lvl="0" indent="0" algn="l" rtl="0">
              <a:lnSpc>
                <a:spcPct val="110000"/>
              </a:lnSpc>
              <a:spcBef>
                <a:spcPts val="1600"/>
              </a:spcBef>
              <a:spcAft>
                <a:spcPts val="0"/>
              </a:spcAft>
              <a:buNone/>
            </a:pPr>
            <a:r>
              <a:rPr lang="en-US" sz="1200" dirty="0">
                <a:solidFill>
                  <a:schemeClr val="dk1"/>
                </a:solidFill>
                <a:latin typeface="Lato"/>
                <a:ea typeface="Lato"/>
                <a:cs typeface="Lato"/>
                <a:sym typeface="Lato"/>
              </a:rPr>
              <a:t>ASCE engineers manually go through these important PR’s one by one to reduce this gap. Machine learning methods can be used to predict which PR is to be published as PBN and which is not and thus reducing a big chunk of time invested by the ASCE staff. </a:t>
            </a:r>
            <a:endParaRPr sz="1200" dirty="0">
              <a:solidFill>
                <a:schemeClr val="dk1"/>
              </a:solidFill>
              <a:latin typeface="Lato"/>
              <a:ea typeface="Lato"/>
              <a:cs typeface="Lato"/>
              <a:sym typeface="Lato"/>
            </a:endParaRPr>
          </a:p>
          <a:p>
            <a:pPr marL="0" lvl="0" indent="0" algn="l" rtl="0">
              <a:lnSpc>
                <a:spcPct val="110000"/>
              </a:lnSpc>
              <a:spcBef>
                <a:spcPts val="1600"/>
              </a:spcBef>
              <a:spcAft>
                <a:spcPts val="0"/>
              </a:spcAft>
              <a:buNone/>
            </a:pPr>
            <a:endParaRPr sz="1200" dirty="0">
              <a:solidFill>
                <a:schemeClr val="dk1"/>
              </a:solidFill>
              <a:latin typeface="Lato"/>
              <a:ea typeface="Lato"/>
              <a:cs typeface="Lato"/>
              <a:sym typeface="Lato"/>
            </a:endParaRPr>
          </a:p>
          <a:p>
            <a:pPr marL="0" lvl="0" indent="0" algn="l" rtl="0">
              <a:lnSpc>
                <a:spcPct val="90000"/>
              </a:lnSpc>
              <a:spcBef>
                <a:spcPts val="0"/>
              </a:spcBef>
              <a:spcAft>
                <a:spcPts val="0"/>
              </a:spcAft>
              <a:buNone/>
            </a:pPr>
            <a:r>
              <a:rPr lang="en" sz="1200" b="1" dirty="0">
                <a:solidFill>
                  <a:schemeClr val="dk1"/>
                </a:solidFill>
                <a:latin typeface="Lato"/>
                <a:ea typeface="Lato"/>
                <a:cs typeface="Lato"/>
                <a:sym typeface="Lato"/>
              </a:rPr>
              <a:t>Tagging PR’s </a:t>
            </a:r>
            <a:r>
              <a:rPr lang="en" sz="1200" dirty="0">
                <a:solidFill>
                  <a:schemeClr val="dk1"/>
                </a:solidFill>
                <a:latin typeface="Lato"/>
                <a:ea typeface="Lato"/>
                <a:cs typeface="Lato"/>
                <a:sym typeface="Lato"/>
              </a:rPr>
              <a:t>based on keywords taken from their description</a:t>
            </a:r>
            <a:endParaRPr sz="1200" dirty="0">
              <a:solidFill>
                <a:schemeClr val="dk1"/>
              </a:solidFill>
              <a:latin typeface="Lato"/>
              <a:ea typeface="Lato"/>
              <a:cs typeface="Lato"/>
              <a:sym typeface="Lato"/>
            </a:endParaRPr>
          </a:p>
          <a:p>
            <a:pPr marL="0" lvl="0" indent="0" algn="l" rtl="0">
              <a:lnSpc>
                <a:spcPct val="90000"/>
              </a:lnSpc>
              <a:spcBef>
                <a:spcPts val="0"/>
              </a:spcBef>
              <a:spcAft>
                <a:spcPts val="0"/>
              </a:spcAft>
              <a:buNone/>
            </a:pPr>
            <a:r>
              <a:rPr lang="en" sz="1200" dirty="0">
                <a:solidFill>
                  <a:schemeClr val="dk1"/>
                </a:solidFill>
                <a:latin typeface="Lato"/>
                <a:ea typeface="Lato"/>
                <a:cs typeface="Lato"/>
                <a:sym typeface="Lato"/>
              </a:rPr>
              <a:t>Use the tags to filter the PRs for diverse purposes like matching the tagged PR to it’s corresponding feature/</a:t>
            </a:r>
            <a:r>
              <a:rPr lang="en-US" sz="1200" dirty="0">
                <a:solidFill>
                  <a:schemeClr val="dk1"/>
                </a:solidFill>
                <a:latin typeface="Lato"/>
                <a:ea typeface="Lato"/>
                <a:cs typeface="Lato"/>
                <a:sym typeface="Lato"/>
              </a:rPr>
              <a:t>sub-feature</a:t>
            </a:r>
            <a:r>
              <a:rPr lang="en" sz="1200" dirty="0">
                <a:solidFill>
                  <a:schemeClr val="dk1"/>
                </a:solidFill>
                <a:latin typeface="Lato"/>
                <a:ea typeface="Lato"/>
                <a:cs typeface="Lato"/>
                <a:sym typeface="Lato"/>
              </a:rPr>
              <a:t> in CFL. </a:t>
            </a:r>
            <a:r>
              <a:rPr lang="en-US" sz="1200" dirty="0">
                <a:solidFill>
                  <a:schemeClr val="dk1"/>
                </a:solidFill>
                <a:latin typeface="Lato"/>
                <a:ea typeface="Lato"/>
                <a:cs typeface="Lato"/>
                <a:sym typeface="Lato"/>
              </a:rPr>
              <a:t>This is a very difficult task to be done manually and Machine learning has the ability to make this happen. </a:t>
            </a:r>
            <a:endParaRPr sz="1200" dirty="0">
              <a:solidFill>
                <a:schemeClr val="dk1"/>
              </a:solidFill>
              <a:latin typeface="Lato"/>
              <a:ea typeface="Lato"/>
              <a:cs typeface="Lato"/>
              <a:sym typeface="Lato"/>
            </a:endParaRPr>
          </a:p>
          <a:p>
            <a:pPr marL="0" lvl="0" indent="0" algn="l" rtl="0">
              <a:lnSpc>
                <a:spcPct val="110000"/>
              </a:lnSpc>
              <a:spcBef>
                <a:spcPts val="1600"/>
              </a:spcBef>
              <a:spcAft>
                <a:spcPts val="0"/>
              </a:spcAft>
              <a:buNone/>
            </a:pPr>
            <a:endParaRPr sz="1200" dirty="0">
              <a:solidFill>
                <a:schemeClr val="dk1"/>
              </a:solidFill>
              <a:latin typeface="Lato"/>
              <a:ea typeface="Lato"/>
              <a:cs typeface="Lato"/>
              <a:sym typeface="Lato"/>
            </a:endParaRPr>
          </a:p>
        </p:txBody>
      </p:sp>
      <p:sp>
        <p:nvSpPr>
          <p:cNvPr id="1063" name="Google Shape;1063;g82c921fe3f_2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58750" indent="0">
              <a:buNone/>
            </a:pPr>
            <a:r>
              <a:rPr lang="en-US" sz="1100" dirty="0">
                <a:solidFill>
                  <a:schemeClr val="lt1"/>
                </a:solidFill>
                <a:latin typeface="Lato"/>
                <a:ea typeface="Lato"/>
                <a:cs typeface="Lato"/>
                <a:sym typeface="Lato"/>
              </a:rPr>
              <a:t>I will point out a few important points that we have learnt here:</a:t>
            </a:r>
          </a:p>
          <a:p>
            <a:r>
              <a:rPr lang="en-US" sz="1100" dirty="0">
                <a:solidFill>
                  <a:schemeClr val="lt1"/>
                </a:solidFill>
                <a:latin typeface="Lato"/>
                <a:ea typeface="Lato"/>
                <a:cs typeface="Lato"/>
                <a:sym typeface="Lato"/>
              </a:rPr>
              <a:t>Machine Learning/ML is a concept that is data-driven and is implemented when traditional programming technique hits a hard wall. </a:t>
            </a:r>
          </a:p>
          <a:p>
            <a:r>
              <a:rPr lang="en-US" sz="1100" dirty="0">
                <a:solidFill>
                  <a:schemeClr val="lt1"/>
                </a:solidFill>
                <a:latin typeface="Lato"/>
                <a:ea typeface="Lato"/>
                <a:cs typeface="Lato"/>
                <a:sym typeface="Lato"/>
              </a:rPr>
              <a:t>It doesn’t replace humans but in turn empowers humans to take decisions in ways that they couldn’t have thought in the past. It also makes many processes easy, fast and efficient so that humans can concentrate on harder and more delicate problems in hand (The juniper use-cases explained earlier are examples of the same)</a:t>
            </a:r>
          </a:p>
          <a:p>
            <a:pPr marL="0" lvl="0" indent="0" algn="l" rtl="0">
              <a:spcBef>
                <a:spcPts val="0"/>
              </a:spcBef>
              <a:spcAft>
                <a:spcPts val="0"/>
              </a:spcAft>
              <a:buNone/>
            </a:pPr>
            <a:endParaRPr sz="1100" dirty="0"/>
          </a:p>
        </p:txBody>
      </p:sp>
      <p:sp>
        <p:nvSpPr>
          <p:cNvPr id="336" name="Google Shape;3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7f330e5b41_2_6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a:t>
            </a:r>
            <a:r>
              <a:rPr lang="en-US"/>
              <a:t>here the ML </a:t>
            </a:r>
            <a:r>
              <a:rPr lang="en-US" dirty="0"/>
              <a:t>101 presentation concludes.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we will go to the machine learning 102 which will break down some important ML concepts and teach us how to adopt a ML mindset. </a:t>
            </a:r>
            <a:endParaRPr dirty="0"/>
          </a:p>
        </p:txBody>
      </p:sp>
      <p:sp>
        <p:nvSpPr>
          <p:cNvPr id="1076" name="Google Shape;1076;g7f330e5b41_2_6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f330e5b41_0_3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 lot of times, we hear ML is applied to automate this and that process. And often some confusion lingers, are ML and automation the same?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dirty="0"/>
          </a:p>
          <a:p>
            <a:pPr marL="0" lvl="0" indent="0" algn="l" rtl="0">
              <a:spcBef>
                <a:spcPts val="0"/>
              </a:spcBef>
              <a:spcAft>
                <a:spcPts val="0"/>
              </a:spcAft>
              <a:buNone/>
            </a:pPr>
            <a:r>
              <a:rPr lang="en-US" dirty="0"/>
              <a:t>Before </a:t>
            </a:r>
            <a:r>
              <a:rPr lang="en" dirty="0"/>
              <a:t>we define machine learning </a:t>
            </a:r>
            <a:r>
              <a:rPr lang="en-US" dirty="0"/>
              <a:t>in detail</a:t>
            </a:r>
            <a:r>
              <a:rPr lang="en" dirty="0"/>
              <a:t>, let’s get it cleared how </a:t>
            </a:r>
            <a:r>
              <a:rPr lang="en-US" dirty="0"/>
              <a:t>it differs from automation.</a:t>
            </a:r>
            <a:endParaRPr dirty="0"/>
          </a:p>
        </p:txBody>
      </p:sp>
      <p:sp>
        <p:nvSpPr>
          <p:cNvPr id="702" name="Google Shape;702;g7f330e5b41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7f330e5b41_2_4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of the </a:t>
            </a:r>
            <a:r>
              <a:rPr lang="en-US" b="1" dirty="0"/>
              <a:t>automation</a:t>
            </a:r>
            <a:r>
              <a:rPr lang="en-US" dirty="0"/>
              <a:t> which has happened in the last few decades has been rule-driven automation. It is designed to streamline tasks and speed-up workflows.</a:t>
            </a:r>
          </a:p>
          <a:p>
            <a:pPr marL="0" lvl="0" indent="0" algn="l" rtl="0">
              <a:spcBef>
                <a:spcPts val="0"/>
              </a:spcBef>
              <a:spcAft>
                <a:spcPts val="0"/>
              </a:spcAft>
              <a:buNone/>
            </a:pPr>
            <a:r>
              <a:rPr lang="en-US" dirty="0"/>
              <a:t>On the other hand, </a:t>
            </a:r>
            <a:r>
              <a:rPr lang="en-US" b="1" dirty="0"/>
              <a:t>machine learning </a:t>
            </a:r>
            <a:r>
              <a:rPr lang="en-US" dirty="0"/>
              <a:t>helps machines learn from past data and take decisions or change their performance according to what it learns from the patterns in data. So, unlike automation, ML is data-driven.</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Automation</a:t>
            </a:r>
            <a:r>
              <a:rPr lang="en-US" dirty="0"/>
              <a:t> is fixed on repetitive and instructive task which means it would continue to do exactly as you requested it to do. </a:t>
            </a:r>
          </a:p>
          <a:p>
            <a:pPr marL="0" lvl="0" indent="0" algn="l" rtl="0">
              <a:spcBef>
                <a:spcPts val="0"/>
              </a:spcBef>
              <a:spcAft>
                <a:spcPts val="0"/>
              </a:spcAft>
              <a:buNone/>
            </a:pPr>
            <a:r>
              <a:rPr lang="en-US" dirty="0"/>
              <a:t>Whereas, </a:t>
            </a:r>
            <a:r>
              <a:rPr lang="en-US" b="1" dirty="0"/>
              <a:t>machine learning </a:t>
            </a:r>
            <a:r>
              <a:rPr lang="en-US" dirty="0"/>
              <a:t>takes the automation tasks and layers in an element of prediction over it.</a:t>
            </a:r>
          </a:p>
          <a:p>
            <a:pPr marL="0" lvl="0" indent="0" algn="l" rtl="0">
              <a:spcBef>
                <a:spcPts val="0"/>
              </a:spcBef>
              <a:spcAft>
                <a:spcPts val="0"/>
              </a:spcAft>
              <a:buNone/>
            </a:pPr>
            <a:endParaRPr lang="en-US" dirty="0"/>
          </a:p>
        </p:txBody>
      </p:sp>
      <p:sp>
        <p:nvSpPr>
          <p:cNvPr id="707" name="Google Shape;707;g7f330e5b41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7f330e5b41_2_4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us understand this using some simple examples.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Automation</a:t>
            </a:r>
            <a:r>
              <a:rPr lang="en-US" dirty="0"/>
              <a:t> is automating flows in our mailbox and it needs us to define the rules for it. These rules act in the same manner every time.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Another example is Sending invoices on a specific day or automatic logging a helpdesk inquiry like setting-up an automated dial-in response when one calls the customer service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Whereas, Spam detection in our mailboxes is driven by </a:t>
            </a:r>
            <a:r>
              <a:rPr lang="en-US" b="1" dirty="0"/>
              <a:t>machine learning</a:t>
            </a:r>
            <a:r>
              <a:rPr lang="en-US" dirty="0"/>
              <a:t>. It is not always perfect, but if it puts the wrong email into spam and you tag it as “not a spam”, the algorithm used will learn from this info and will give it’s best not to repeat this mistake and thus, it continues to evolve with time. Sending invoices on a specific day is automation but deciding who should get one and who shouldn’t and when should one receive it and so forth depending on one’s status is what machine learning can do.</a:t>
            </a:r>
          </a:p>
          <a:p>
            <a:pPr marL="0" lvl="0" indent="0" algn="l" rtl="0">
              <a:spcBef>
                <a:spcPts val="0"/>
              </a:spcBef>
              <a:spcAft>
                <a:spcPts val="0"/>
              </a:spcAft>
              <a:buNone/>
            </a:pPr>
            <a:r>
              <a:rPr lang="en-US" dirty="0"/>
              <a:t>A chatbot is a ML example as well, the machine is fed with thousands or millions of conversation examples for it to learn from them and based on that it predicts interactive responses.</a:t>
            </a:r>
          </a:p>
          <a:p>
            <a:pPr marL="0" lvl="0" indent="0" algn="l" rtl="0">
              <a:spcBef>
                <a:spcPts val="0"/>
              </a:spcBef>
              <a:spcAft>
                <a:spcPts val="0"/>
              </a:spcAft>
              <a:buNone/>
            </a:pPr>
            <a:endParaRPr lang="en-US" dirty="0"/>
          </a:p>
        </p:txBody>
      </p:sp>
      <p:sp>
        <p:nvSpPr>
          <p:cNvPr id="720" name="Google Shape;720;g7f330e5b41_2_4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7f330e5b41_2_4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a:t>
            </a:r>
            <a:r>
              <a:rPr lang="en" dirty="0"/>
              <a:t>step-by-step processing methodology from process-driven approach to data-driven approach.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How automation </a:t>
            </a:r>
            <a:r>
              <a:rPr lang="en-US" dirty="0"/>
              <a:t>is </a:t>
            </a:r>
            <a:r>
              <a:rPr lang="en" dirty="0"/>
              <a:t>stepped-up to artificial intelligence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say automation is associated with “doing” and machine learning or ML goes a few steps forward in making machines/computers “think”</a:t>
            </a:r>
            <a:endParaRPr dirty="0"/>
          </a:p>
        </p:txBody>
      </p:sp>
      <p:sp>
        <p:nvSpPr>
          <p:cNvPr id="734" name="Google Shape;734;g7f330e5b41_2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f330e5b41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this section, we will deep dive into what machine learning really is.</a:t>
            </a:r>
          </a:p>
          <a:p>
            <a:pPr marL="0" lvl="0" indent="0" algn="l" rtl="0">
              <a:spcBef>
                <a:spcPts val="0"/>
              </a:spcBef>
              <a:spcAft>
                <a:spcPts val="0"/>
              </a:spcAft>
              <a:buNone/>
            </a:pPr>
            <a:endParaRPr dirty="0"/>
          </a:p>
        </p:txBody>
      </p:sp>
      <p:sp>
        <p:nvSpPr>
          <p:cNvPr id="742" name="Google Shape;742;g7f330e5b41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f330e5b41_2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g7f330e5b41_2_3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 are a lot of definitions provided by the top notch in this field and these different definitions can be interpreted depending upon one’s understanding.</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If we look for a one inclusive definition that explains the whole essence of ML that’d be …..</a:t>
            </a:r>
            <a:r>
              <a:rPr lang="en-US" sz="1100" i="1" dirty="0"/>
              <a:t> “Machine Learning is the science of getting computers to learn and act like humans do, i.e. learning from observations and real-world interactions and making predictions/determinations based on that learning and improve their learning over time in autonomous fashion.” </a:t>
            </a:r>
            <a:endParaRPr lang="en-US" sz="800" dirty="0"/>
          </a:p>
          <a:p>
            <a:pPr marL="0" lvl="0" indent="0" algn="l" rtl="0">
              <a:spcBef>
                <a:spcPts val="0"/>
              </a:spcBef>
              <a:spcAft>
                <a:spcPts val="0"/>
              </a:spcAft>
              <a:buNone/>
            </a:pPr>
            <a:r>
              <a:rPr lang="en" sz="1100" dirty="0">
                <a:highlight>
                  <a:srgbClr val="FFFF00"/>
                </a:highlight>
              </a:rPr>
              <a:t>-Just like we humans observe our surroundings and learn from it and if we learn something wrong, we in turn learn from our mistakes. The same way, machine learning lets machines improve their learning over time in autonomous fashion, by feeding them data from time to time; the machine is continuously learning and thus the name. </a:t>
            </a:r>
            <a:endParaRPr lang="en-US" dirty="0"/>
          </a:p>
          <a:p>
            <a:pPr marL="0" lvl="0" indent="0" algn="l" rtl="0">
              <a:spcBef>
                <a:spcPts val="0"/>
              </a:spcBef>
              <a:spcAft>
                <a:spcPts val="0"/>
              </a:spcAft>
              <a:buNone/>
            </a:pPr>
            <a:r>
              <a:rPr lang="en-US" dirty="0"/>
              <a:t>With machine, we not necessarily mean a robot, it can be just a software program.</a:t>
            </a:r>
          </a:p>
        </p:txBody>
      </p:sp>
      <p:sp>
        <p:nvSpPr>
          <p:cNvPr id="756" name="Google Shape;756;g7f330e5b41_2_35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p:cSld name="2_Title">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blip>
          <a:srcRect/>
          <a:stretch/>
        </p:blipFill>
        <p:spPr>
          <a:xfrm>
            <a:off x="0" y="1732"/>
            <a:ext cx="9147081" cy="5141768"/>
          </a:xfrm>
          <a:prstGeom prst="rect">
            <a:avLst/>
          </a:prstGeom>
          <a:noFill/>
          <a:ln>
            <a:noFill/>
          </a:ln>
        </p:spPr>
      </p:pic>
      <p:pic>
        <p:nvPicPr>
          <p:cNvPr id="81" name="Google Shape;81;p14"/>
          <p:cNvPicPr preferRelativeResize="0"/>
          <p:nvPr/>
        </p:nvPicPr>
        <p:blipFill rotWithShape="1">
          <a:blip r:embed="rId3">
            <a:alphaModFix/>
          </a:blip>
          <a:srcRect/>
          <a:stretch/>
        </p:blipFill>
        <p:spPr>
          <a:xfrm>
            <a:off x="5950131" y="3680021"/>
            <a:ext cx="1502149" cy="211428"/>
          </a:xfrm>
          <a:prstGeom prst="rect">
            <a:avLst/>
          </a:prstGeom>
          <a:noFill/>
          <a:ln>
            <a:noFill/>
          </a:ln>
        </p:spPr>
      </p:pic>
      <p:sp>
        <p:nvSpPr>
          <p:cNvPr id="82" name="Google Shape;82;p14"/>
          <p:cNvSpPr txBox="1">
            <a:spLocks noGrp="1"/>
          </p:cNvSpPr>
          <p:nvPr>
            <p:ph type="body" idx="1"/>
          </p:nvPr>
        </p:nvSpPr>
        <p:spPr>
          <a:xfrm>
            <a:off x="1956433" y="3184829"/>
            <a:ext cx="4869456" cy="175432"/>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lt1"/>
              </a:buClr>
              <a:buSzPts val="1200"/>
              <a:buNone/>
              <a:defRPr sz="1200">
                <a:solidFill>
                  <a:schemeClr val="l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 name="Google Shape;83;p14"/>
          <p:cNvSpPr txBox="1">
            <a:spLocks noGrp="1"/>
          </p:cNvSpPr>
          <p:nvPr>
            <p:ph type="ctrTitle"/>
          </p:nvPr>
        </p:nvSpPr>
        <p:spPr>
          <a:xfrm>
            <a:off x="1956433" y="1605224"/>
            <a:ext cx="4869456" cy="94945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700"/>
              <a:buFont typeface="Lato"/>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4" name="Google Shape;84;p14"/>
          <p:cNvSpPr txBox="1">
            <a:spLocks noGrp="1"/>
          </p:cNvSpPr>
          <p:nvPr>
            <p:ph type="subTitle" idx="2"/>
          </p:nvPr>
        </p:nvSpPr>
        <p:spPr>
          <a:xfrm>
            <a:off x="1956433" y="2794171"/>
            <a:ext cx="4869456" cy="277673"/>
          </a:xfrm>
          <a:prstGeom prst="rect">
            <a:avLst/>
          </a:prstGeom>
          <a:noFill/>
          <a:ln>
            <a:noFill/>
          </a:ln>
        </p:spPr>
        <p:txBody>
          <a:bodyPr spcFirstLastPara="1" wrap="square" lIns="0" tIns="0" rIns="0" bIns="0" anchor="t" anchorCtr="0">
            <a:noAutofit/>
          </a:bodyPr>
          <a:lstStyle>
            <a:lvl1pPr lvl="0" algn="l">
              <a:lnSpc>
                <a:spcPct val="110000"/>
              </a:lnSpc>
              <a:spcBef>
                <a:spcPts val="1200"/>
              </a:spcBef>
              <a:spcAft>
                <a:spcPts val="0"/>
              </a:spcAft>
              <a:buClr>
                <a:schemeClr val="lt1"/>
              </a:buClr>
              <a:buSzPts val="1800"/>
              <a:buNone/>
              <a:defRPr sz="1800">
                <a:solidFill>
                  <a:schemeClr val="lt1"/>
                </a:solidFill>
              </a:defRPr>
            </a:lvl1pPr>
            <a:lvl2pPr lvl="1" algn="ctr">
              <a:lnSpc>
                <a:spcPct val="95000"/>
              </a:lnSpc>
              <a:spcBef>
                <a:spcPts val="400"/>
              </a:spcBef>
              <a:spcAft>
                <a:spcPts val="0"/>
              </a:spcAft>
              <a:buClr>
                <a:schemeClr val="dk1"/>
              </a:buClr>
              <a:buSzPts val="1500"/>
              <a:buNone/>
              <a:defRPr sz="1500"/>
            </a:lvl2pPr>
            <a:lvl3pPr lvl="2" algn="ctr">
              <a:lnSpc>
                <a:spcPct val="95000"/>
              </a:lnSpc>
              <a:spcBef>
                <a:spcPts val="400"/>
              </a:spcBef>
              <a:spcAft>
                <a:spcPts val="0"/>
              </a:spcAft>
              <a:buClr>
                <a:schemeClr val="dk1"/>
              </a:buClr>
              <a:buSzPts val="1400"/>
              <a:buNone/>
              <a:defRPr sz="1400"/>
            </a:lvl3pPr>
            <a:lvl4pPr lvl="3" algn="ctr">
              <a:lnSpc>
                <a:spcPct val="95000"/>
              </a:lnSpc>
              <a:spcBef>
                <a:spcPts val="400"/>
              </a:spcBef>
              <a:spcAft>
                <a:spcPts val="0"/>
              </a:spcAft>
              <a:buClr>
                <a:schemeClr val="dk1"/>
              </a:buClr>
              <a:buSzPts val="1200"/>
              <a:buNone/>
              <a:defRPr sz="1200"/>
            </a:lvl4pPr>
            <a:lvl5pPr lvl="4" algn="ctr">
              <a:lnSpc>
                <a:spcPct val="95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Division">
  <p:cSld name="2_Division">
    <p:spTree>
      <p:nvGrpSpPr>
        <p:cNvPr id="1" name="Shape 85"/>
        <p:cNvGrpSpPr/>
        <p:nvPr/>
      </p:nvGrpSpPr>
      <p:grpSpPr>
        <a:xfrm>
          <a:off x="0" y="0"/>
          <a:ext cx="0" cy="0"/>
          <a:chOff x="0" y="0"/>
          <a:chExt cx="0" cy="0"/>
        </a:xfrm>
      </p:grpSpPr>
      <p:pic>
        <p:nvPicPr>
          <p:cNvPr id="86" name="Google Shape;86;p15"/>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87" name="Google Shape;87;p15"/>
          <p:cNvSpPr/>
          <p:nvPr/>
        </p:nvSpPr>
        <p:spPr>
          <a:xfrm>
            <a:off x="4387788" y="1"/>
            <a:ext cx="4756211" cy="5143500"/>
          </a:xfrm>
          <a:prstGeom prst="rect">
            <a:avLst/>
          </a:prstGeom>
          <a:gradFill>
            <a:gsLst>
              <a:gs pos="0">
                <a:srgbClr val="73992F"/>
              </a:gs>
              <a:gs pos="54000">
                <a:srgbClr val="73992F"/>
              </a:gs>
              <a:gs pos="100000">
                <a:schemeClr val="accent1"/>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88" name="Google Shape;88;p15"/>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sz="700">
                <a:solidFill>
                  <a:schemeClr val="lt2"/>
                </a:solidFill>
                <a:latin typeface="Lato"/>
                <a:ea typeface="Lato"/>
                <a:cs typeface="Lato"/>
                <a:sym typeface="Lato"/>
              </a:defRPr>
            </a:lvl1pPr>
            <a:lvl2pPr marL="0" lvl="1" indent="0" algn="r">
              <a:spcBef>
                <a:spcPts val="0"/>
              </a:spcBef>
              <a:buNone/>
              <a:defRPr sz="700">
                <a:solidFill>
                  <a:schemeClr val="lt2"/>
                </a:solidFill>
                <a:latin typeface="Lato"/>
                <a:ea typeface="Lato"/>
                <a:cs typeface="Lato"/>
                <a:sym typeface="Lato"/>
              </a:defRPr>
            </a:lvl2pPr>
            <a:lvl3pPr marL="0" lvl="2" indent="0" algn="r">
              <a:spcBef>
                <a:spcPts val="0"/>
              </a:spcBef>
              <a:buNone/>
              <a:defRPr sz="700">
                <a:solidFill>
                  <a:schemeClr val="lt2"/>
                </a:solidFill>
                <a:latin typeface="Lato"/>
                <a:ea typeface="Lato"/>
                <a:cs typeface="Lato"/>
                <a:sym typeface="Lato"/>
              </a:defRPr>
            </a:lvl3pPr>
            <a:lvl4pPr marL="0" lvl="3" indent="0" algn="r">
              <a:spcBef>
                <a:spcPts val="0"/>
              </a:spcBef>
              <a:buNone/>
              <a:defRPr sz="700">
                <a:solidFill>
                  <a:schemeClr val="lt2"/>
                </a:solidFill>
                <a:latin typeface="Lato"/>
                <a:ea typeface="Lato"/>
                <a:cs typeface="Lato"/>
                <a:sym typeface="Lato"/>
              </a:defRPr>
            </a:lvl4pPr>
            <a:lvl5pPr marL="0" lvl="4" indent="0" algn="r">
              <a:spcBef>
                <a:spcPts val="0"/>
              </a:spcBef>
              <a:buNone/>
              <a:defRPr sz="700">
                <a:solidFill>
                  <a:schemeClr val="lt2"/>
                </a:solidFill>
                <a:latin typeface="Lato"/>
                <a:ea typeface="Lato"/>
                <a:cs typeface="Lato"/>
                <a:sym typeface="Lato"/>
              </a:defRPr>
            </a:lvl5pPr>
            <a:lvl6pPr marL="0" lvl="5" indent="0" algn="r">
              <a:spcBef>
                <a:spcPts val="0"/>
              </a:spcBef>
              <a:buNone/>
              <a:defRPr sz="700">
                <a:solidFill>
                  <a:schemeClr val="lt2"/>
                </a:solidFill>
                <a:latin typeface="Lato"/>
                <a:ea typeface="Lato"/>
                <a:cs typeface="Lato"/>
                <a:sym typeface="Lato"/>
              </a:defRPr>
            </a:lvl6pPr>
            <a:lvl7pPr marL="0" lvl="6" indent="0" algn="r">
              <a:spcBef>
                <a:spcPts val="0"/>
              </a:spcBef>
              <a:buNone/>
              <a:defRPr sz="700">
                <a:solidFill>
                  <a:schemeClr val="lt2"/>
                </a:solidFill>
                <a:latin typeface="Lato"/>
                <a:ea typeface="Lato"/>
                <a:cs typeface="Lato"/>
                <a:sym typeface="Lato"/>
              </a:defRPr>
            </a:lvl7pPr>
            <a:lvl8pPr marL="0" lvl="7" indent="0" algn="r">
              <a:spcBef>
                <a:spcPts val="0"/>
              </a:spcBef>
              <a:buNone/>
              <a:defRPr sz="700">
                <a:solidFill>
                  <a:schemeClr val="lt2"/>
                </a:solidFill>
                <a:latin typeface="Lato"/>
                <a:ea typeface="Lato"/>
                <a:cs typeface="Lato"/>
                <a:sym typeface="Lato"/>
              </a:defRPr>
            </a:lvl8pPr>
            <a:lvl9pPr marL="0" lvl="8" indent="0" algn="r">
              <a:spcBef>
                <a:spcPts val="0"/>
              </a:spcBef>
              <a:buNone/>
              <a:defRPr sz="700">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90" name="Google Shape;90;p15"/>
          <p:cNvCxnSpPr/>
          <p:nvPr/>
        </p:nvCxnSpPr>
        <p:spPr>
          <a:xfrm>
            <a:off x="8471220" y="4947568"/>
            <a:ext cx="0" cy="139249"/>
          </a:xfrm>
          <a:prstGeom prst="straightConnector1">
            <a:avLst/>
          </a:prstGeom>
          <a:noFill/>
          <a:ln w="9525" cap="flat" cmpd="sng">
            <a:solidFill>
              <a:schemeClr val="lt2"/>
            </a:solidFill>
            <a:prstDash val="solid"/>
            <a:miter lim="800000"/>
            <a:headEnd type="none" w="sm" len="sm"/>
            <a:tailEnd type="none" w="sm" len="sm"/>
          </a:ln>
        </p:spPr>
      </p:cxnSp>
      <p:sp>
        <p:nvSpPr>
          <p:cNvPr id="91" name="Google Shape;91;p15"/>
          <p:cNvSpPr txBox="1">
            <a:spLocks noGrp="1"/>
          </p:cNvSpPr>
          <p:nvPr>
            <p:ph type="body" idx="1"/>
          </p:nvPr>
        </p:nvSpPr>
        <p:spPr>
          <a:xfrm>
            <a:off x="4867524" y="1864311"/>
            <a:ext cx="3849251" cy="805649"/>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200"/>
              </a:spcBef>
              <a:spcAft>
                <a:spcPts val="0"/>
              </a:spcAft>
              <a:buClr>
                <a:schemeClr val="lt1"/>
              </a:buClr>
              <a:buSzPts val="2400"/>
              <a:buFont typeface="Arial"/>
              <a:buNone/>
              <a:defRPr sz="24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92" name="Google Shape;92;p15"/>
          <p:cNvGrpSpPr/>
          <p:nvPr/>
        </p:nvGrpSpPr>
        <p:grpSpPr>
          <a:xfrm>
            <a:off x="7743717" y="4944674"/>
            <a:ext cx="523943" cy="143933"/>
            <a:chOff x="1855788" y="3378201"/>
            <a:chExt cx="3709987" cy="1019175"/>
          </a:xfrm>
        </p:grpSpPr>
        <p:sp>
          <p:nvSpPr>
            <p:cNvPr id="93" name="Google Shape;93;p15"/>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4" name="Google Shape;94;p15"/>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5" name="Google Shape;95;p15"/>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6" name="Google Shape;96;p15"/>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7" name="Google Shape;97;p15"/>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8" name="Google Shape;98;p15"/>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9" name="Google Shape;99;p15"/>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0" name="Google Shape;100;p15"/>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1" name="Google Shape;101;p15"/>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2" name="Google Shape;102;p15"/>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3" name="Google Shape;103;p15"/>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4" name="Google Shape;104;p15"/>
            <p:cNvSpPr/>
            <p:nvPr/>
          </p:nvSpPr>
          <p:spPr>
            <a:xfrm>
              <a:off x="3676650" y="3397251"/>
              <a:ext cx="61912" cy="712788"/>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5" name="Google Shape;105;p15"/>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6" name="Google Shape;106;p15"/>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7" name="Google Shape;107;p15"/>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8" name="Google Shape;108;p15"/>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9" name="Google Shape;109;p15"/>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on Bullet Content" type="obj">
  <p:cSld name="OBJECT">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16"/>
          <p:cNvSpPr txBox="1">
            <a:spLocks noGrp="1"/>
          </p:cNvSpPr>
          <p:nvPr>
            <p:ph type="body" idx="1"/>
          </p:nvPr>
        </p:nvSpPr>
        <p:spPr>
          <a:xfrm>
            <a:off x="496139" y="1203757"/>
            <a:ext cx="8247811" cy="3240004"/>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3" name="Google Shape;113;p16"/>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16"/>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ulleted Content">
  <p:cSld name="Bulleted Content">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17"/>
          <p:cNvSpPr txBox="1">
            <a:spLocks noGrp="1"/>
          </p:cNvSpPr>
          <p:nvPr>
            <p:ph type="body" idx="1"/>
          </p:nvPr>
        </p:nvSpPr>
        <p:spPr>
          <a:xfrm>
            <a:off x="496139" y="1203757"/>
            <a:ext cx="8247811" cy="3240004"/>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1200"/>
              </a:spcBef>
              <a:spcAft>
                <a:spcPts val="0"/>
              </a:spcAft>
              <a:buClr>
                <a:schemeClr val="dk1"/>
              </a:buClr>
              <a:buSzPts val="1100"/>
              <a:buFont typeface="Arial"/>
              <a:buChar char="•"/>
              <a:defRPr/>
            </a:lvl1pPr>
            <a:lvl2pPr marL="914400" lvl="1" indent="-298450" algn="l">
              <a:lnSpc>
                <a:spcPct val="95000"/>
              </a:lnSpc>
              <a:spcBef>
                <a:spcPts val="400"/>
              </a:spcBef>
              <a:spcAft>
                <a:spcPts val="0"/>
              </a:spcAft>
              <a:buClr>
                <a:schemeClr val="dk1"/>
              </a:buClr>
              <a:buSzPts val="1100"/>
              <a:buFont typeface="Lato"/>
              <a:buChar char="–"/>
              <a:defRPr/>
            </a:lvl2pPr>
            <a:lvl3pPr marL="1371600" lvl="2" indent="-285750" algn="l">
              <a:lnSpc>
                <a:spcPct val="95000"/>
              </a:lnSpc>
              <a:spcBef>
                <a:spcPts val="400"/>
              </a:spcBef>
              <a:spcAft>
                <a:spcPts val="0"/>
              </a:spcAft>
              <a:buClr>
                <a:schemeClr val="dk1"/>
              </a:buClr>
              <a:buSzPts val="9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17"/>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17"/>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2" name="Google Shape;122;p18"/>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18"/>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18"/>
          <p:cNvSpPr txBox="1">
            <a:spLocks noGrp="1"/>
          </p:cNvSpPr>
          <p:nvPr>
            <p:ph type="body" idx="1"/>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7" name="Google Shape;127;p19"/>
          <p:cNvSpPr txBox="1">
            <a:spLocks noGrp="1"/>
          </p:cNvSpPr>
          <p:nvPr>
            <p:ph type="body" idx="1"/>
          </p:nvPr>
        </p:nvSpPr>
        <p:spPr>
          <a:xfrm>
            <a:off x="485774" y="1985837"/>
            <a:ext cx="1860428" cy="2409245"/>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2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8" name="Google Shape;128;p19"/>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19"/>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19"/>
          <p:cNvSpPr txBox="1">
            <a:spLocks noGrp="1"/>
          </p:cNvSpPr>
          <p:nvPr>
            <p:ph type="body" idx="2"/>
          </p:nvPr>
        </p:nvSpPr>
        <p:spPr>
          <a:xfrm>
            <a:off x="2592834" y="1985837"/>
            <a:ext cx="1860428" cy="2409245"/>
          </a:xfrm>
          <a:prstGeom prst="rect">
            <a:avLst/>
          </a:prstGeom>
          <a:noFill/>
          <a:ln w="9525" cap="flat" cmpd="sng">
            <a:solidFill>
              <a:schemeClr val="accent2"/>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2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1" name="Google Shape;131;p19"/>
          <p:cNvSpPr txBox="1">
            <a:spLocks noGrp="1"/>
          </p:cNvSpPr>
          <p:nvPr>
            <p:ph type="body" idx="3"/>
          </p:nvPr>
        </p:nvSpPr>
        <p:spPr>
          <a:xfrm>
            <a:off x="485775" y="1610139"/>
            <a:ext cx="1860428" cy="37569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1200"/>
              </a:spcBef>
              <a:spcAft>
                <a:spcPts val="0"/>
              </a:spcAft>
              <a:buClr>
                <a:schemeClr val="lt2"/>
              </a:buClr>
              <a:buSzPts val="800"/>
              <a:buNone/>
              <a:defRPr sz="800" b="1" cap="none">
                <a:solidFill>
                  <a:schemeClr val="lt2"/>
                </a:solidFill>
                <a:latin typeface="Lato"/>
                <a:ea typeface="Lato"/>
                <a:cs typeface="Lato"/>
                <a:sym typeface="Lato"/>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2" name="Google Shape;132;p19"/>
          <p:cNvSpPr txBox="1">
            <a:spLocks noGrp="1"/>
          </p:cNvSpPr>
          <p:nvPr>
            <p:ph type="body" idx="4"/>
          </p:nvPr>
        </p:nvSpPr>
        <p:spPr>
          <a:xfrm>
            <a:off x="2592834" y="1610139"/>
            <a:ext cx="1860428" cy="375699"/>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1200"/>
              </a:spcBef>
              <a:spcAft>
                <a:spcPts val="0"/>
              </a:spcAft>
              <a:buClr>
                <a:schemeClr val="lt2"/>
              </a:buClr>
              <a:buSzPts val="800"/>
              <a:buNone/>
              <a:defRPr sz="800" b="1" cap="none">
                <a:solidFill>
                  <a:schemeClr val="lt2"/>
                </a:solidFill>
                <a:latin typeface="Lato"/>
                <a:ea typeface="Lato"/>
                <a:cs typeface="Lato"/>
                <a:sym typeface="Lato"/>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3" name="Google Shape;133;p19"/>
          <p:cNvSpPr txBox="1">
            <a:spLocks noGrp="1"/>
          </p:cNvSpPr>
          <p:nvPr>
            <p:ph type="body" idx="5"/>
          </p:nvPr>
        </p:nvSpPr>
        <p:spPr>
          <a:xfrm>
            <a:off x="4711267" y="1985837"/>
            <a:ext cx="1860428" cy="2409245"/>
          </a:xfrm>
          <a:prstGeom prst="rect">
            <a:avLst/>
          </a:prstGeom>
          <a:noFill/>
          <a:ln w="9525" cap="flat" cmpd="sng">
            <a:solidFill>
              <a:schemeClr val="accent3"/>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2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19"/>
          <p:cNvSpPr txBox="1">
            <a:spLocks noGrp="1"/>
          </p:cNvSpPr>
          <p:nvPr>
            <p:ph type="body" idx="6"/>
          </p:nvPr>
        </p:nvSpPr>
        <p:spPr>
          <a:xfrm>
            <a:off x="4711267" y="1610139"/>
            <a:ext cx="1860428" cy="375699"/>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5" name="Google Shape;135;p19"/>
          <p:cNvSpPr txBox="1">
            <a:spLocks noGrp="1"/>
          </p:cNvSpPr>
          <p:nvPr>
            <p:ph type="body" idx="7"/>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6" name="Google Shape;136;p19"/>
          <p:cNvSpPr txBox="1">
            <a:spLocks noGrp="1"/>
          </p:cNvSpPr>
          <p:nvPr>
            <p:ph type="body" idx="8"/>
          </p:nvPr>
        </p:nvSpPr>
        <p:spPr>
          <a:xfrm>
            <a:off x="6800850" y="1985837"/>
            <a:ext cx="1860428" cy="2409245"/>
          </a:xfrm>
          <a:prstGeom prst="rect">
            <a:avLst/>
          </a:prstGeom>
          <a:noFill/>
          <a:ln w="9525" cap="flat" cmpd="sng">
            <a:solidFill>
              <a:schemeClr val="accent4"/>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2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19"/>
          <p:cNvSpPr txBox="1">
            <a:spLocks noGrp="1"/>
          </p:cNvSpPr>
          <p:nvPr>
            <p:ph type="body" idx="9"/>
          </p:nvPr>
        </p:nvSpPr>
        <p:spPr>
          <a:xfrm>
            <a:off x="6800850" y="1610139"/>
            <a:ext cx="1860428" cy="375699"/>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1200"/>
              </a:spcBef>
              <a:spcAft>
                <a:spcPts val="0"/>
              </a:spcAft>
              <a:buClr>
                <a:schemeClr val="lt2"/>
              </a:buClr>
              <a:buSzPts val="800"/>
              <a:buNone/>
              <a:defRPr sz="800" b="1" cap="none">
                <a:solidFill>
                  <a:schemeClr val="lt2"/>
                </a:solidFill>
                <a:latin typeface="Lato"/>
                <a:ea typeface="Lato"/>
                <a:cs typeface="Lato"/>
                <a:sym typeface="Lato"/>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Juniper White">
  <p:cSld name="Juniper White">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499343" y="164398"/>
            <a:ext cx="7315919"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0"/>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0"/>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20"/>
          <p:cNvSpPr txBox="1">
            <a:spLocks noGrp="1"/>
          </p:cNvSpPr>
          <p:nvPr>
            <p:ph type="body" idx="1"/>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3" name="Google Shape;143;p20"/>
          <p:cNvSpPr/>
          <p:nvPr/>
        </p:nvSpPr>
        <p:spPr>
          <a:xfrm>
            <a:off x="8308181" y="44389"/>
            <a:ext cx="593481" cy="293394"/>
          </a:xfrm>
          <a:prstGeom prst="rect">
            <a:avLst/>
          </a:prstGeom>
          <a:solidFill>
            <a:schemeClr val="accent1"/>
          </a:solidFill>
          <a:ln>
            <a:noFill/>
          </a:ln>
        </p:spPr>
        <p:txBody>
          <a:bodyPr spcFirstLastPara="1" wrap="square" lIns="0" tIns="20575" rIns="0" bIns="34275" anchor="ctr" anchorCtr="0">
            <a:noAutofit/>
          </a:bodyPr>
          <a:lstStyle/>
          <a:p>
            <a:pPr marL="0" marR="0" lvl="0" indent="0" algn="ctr" rtl="0">
              <a:spcBef>
                <a:spcPts val="0"/>
              </a:spcBef>
              <a:spcAft>
                <a:spcPts val="0"/>
              </a:spcAft>
              <a:buNone/>
            </a:pPr>
            <a:r>
              <a:rPr lang="en" sz="900">
                <a:solidFill>
                  <a:srgbClr val="FEFEFE"/>
                </a:solidFill>
                <a:latin typeface="Lato"/>
                <a:ea typeface="Lato"/>
                <a:cs typeface="Lato"/>
                <a:sym typeface="Lato"/>
              </a:rPr>
              <a:t>Guideline</a:t>
            </a:r>
            <a:endParaRPr sz="1100"/>
          </a:p>
        </p:txBody>
      </p:sp>
      <p:sp>
        <p:nvSpPr>
          <p:cNvPr id="144" name="Google Shape;144;p20"/>
          <p:cNvSpPr txBox="1">
            <a:spLocks noGrp="1"/>
          </p:cNvSpPr>
          <p:nvPr>
            <p:ph type="body" idx="2"/>
          </p:nvPr>
        </p:nvSpPr>
        <p:spPr>
          <a:xfrm>
            <a:off x="8308286" y="302055"/>
            <a:ext cx="594151" cy="184147"/>
          </a:xfrm>
          <a:prstGeom prst="rect">
            <a:avLst/>
          </a:prstGeom>
          <a:solidFill>
            <a:schemeClr val="accent1"/>
          </a:solidFill>
          <a:ln>
            <a:noFill/>
          </a:ln>
        </p:spPr>
        <p:txBody>
          <a:bodyPr spcFirstLastPara="1" wrap="square" lIns="0" tIns="0" rIns="0" bIns="0" anchor="t" anchorCtr="0">
            <a:noAutofit/>
          </a:bodyPr>
          <a:lstStyle>
            <a:lvl1pPr marL="457200" lvl="0" indent="-228600" algn="ctr">
              <a:lnSpc>
                <a:spcPct val="110000"/>
              </a:lnSpc>
              <a:spcBef>
                <a:spcPts val="1200"/>
              </a:spcBef>
              <a:spcAft>
                <a:spcPts val="0"/>
              </a:spcAft>
              <a:buClr>
                <a:srgbClr val="FEFEFE"/>
              </a:buClr>
              <a:buSzPts val="1100"/>
              <a:buNone/>
              <a:defRPr sz="1100" b="1" cap="none">
                <a:solidFill>
                  <a:srgbClr val="FEFEFE"/>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145"/>
        <p:cNvGrpSpPr/>
        <p:nvPr/>
      </p:nvGrpSpPr>
      <p:grpSpPr>
        <a:xfrm>
          <a:off x="0" y="0"/>
          <a:ext cx="0" cy="0"/>
          <a:chOff x="0" y="0"/>
          <a:chExt cx="0" cy="0"/>
        </a:xfrm>
      </p:grpSpPr>
      <p:sp>
        <p:nvSpPr>
          <p:cNvPr id="146" name="Google Shape;146;p21"/>
          <p:cNvSpPr/>
          <p:nvPr/>
        </p:nvSpPr>
        <p:spPr>
          <a:xfrm>
            <a:off x="2945675" y="220372"/>
            <a:ext cx="515349" cy="4758722"/>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147" name="Google Shape;147;p21"/>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p21"/>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sz="700">
                <a:solidFill>
                  <a:srgbClr val="BFBFBF"/>
                </a:solidFill>
                <a:latin typeface="Lato"/>
                <a:ea typeface="Lato"/>
                <a:cs typeface="Lato"/>
                <a:sym typeface="Lato"/>
              </a:defRPr>
            </a:lvl1pPr>
            <a:lvl2pPr marL="0" lvl="1" indent="0" algn="r">
              <a:spcBef>
                <a:spcPts val="0"/>
              </a:spcBef>
              <a:buNone/>
              <a:defRPr sz="700">
                <a:solidFill>
                  <a:srgbClr val="BFBFBF"/>
                </a:solidFill>
                <a:latin typeface="Lato"/>
                <a:ea typeface="Lato"/>
                <a:cs typeface="Lato"/>
                <a:sym typeface="Lato"/>
              </a:defRPr>
            </a:lvl2pPr>
            <a:lvl3pPr marL="0" lvl="2" indent="0" algn="r">
              <a:spcBef>
                <a:spcPts val="0"/>
              </a:spcBef>
              <a:buNone/>
              <a:defRPr sz="700">
                <a:solidFill>
                  <a:srgbClr val="BFBFBF"/>
                </a:solidFill>
                <a:latin typeface="Lato"/>
                <a:ea typeface="Lato"/>
                <a:cs typeface="Lato"/>
                <a:sym typeface="Lato"/>
              </a:defRPr>
            </a:lvl3pPr>
            <a:lvl4pPr marL="0" lvl="3" indent="0" algn="r">
              <a:spcBef>
                <a:spcPts val="0"/>
              </a:spcBef>
              <a:buNone/>
              <a:defRPr sz="700">
                <a:solidFill>
                  <a:srgbClr val="BFBFBF"/>
                </a:solidFill>
                <a:latin typeface="Lato"/>
                <a:ea typeface="Lato"/>
                <a:cs typeface="Lato"/>
                <a:sym typeface="Lato"/>
              </a:defRPr>
            </a:lvl4pPr>
            <a:lvl5pPr marL="0" lvl="4" indent="0" algn="r">
              <a:spcBef>
                <a:spcPts val="0"/>
              </a:spcBef>
              <a:buNone/>
              <a:defRPr sz="700">
                <a:solidFill>
                  <a:srgbClr val="BFBFBF"/>
                </a:solidFill>
                <a:latin typeface="Lato"/>
                <a:ea typeface="Lato"/>
                <a:cs typeface="Lato"/>
                <a:sym typeface="Lato"/>
              </a:defRPr>
            </a:lvl5pPr>
            <a:lvl6pPr marL="0" lvl="5" indent="0" algn="r">
              <a:spcBef>
                <a:spcPts val="0"/>
              </a:spcBef>
              <a:buNone/>
              <a:defRPr sz="700">
                <a:solidFill>
                  <a:srgbClr val="BFBFBF"/>
                </a:solidFill>
                <a:latin typeface="Lato"/>
                <a:ea typeface="Lato"/>
                <a:cs typeface="Lato"/>
                <a:sym typeface="Lato"/>
              </a:defRPr>
            </a:lvl6pPr>
            <a:lvl7pPr marL="0" lvl="6" indent="0" algn="r">
              <a:spcBef>
                <a:spcPts val="0"/>
              </a:spcBef>
              <a:buNone/>
              <a:defRPr sz="700">
                <a:solidFill>
                  <a:srgbClr val="BFBFBF"/>
                </a:solidFill>
                <a:latin typeface="Lato"/>
                <a:ea typeface="Lato"/>
                <a:cs typeface="Lato"/>
                <a:sym typeface="Lato"/>
              </a:defRPr>
            </a:lvl7pPr>
            <a:lvl8pPr marL="0" lvl="7" indent="0" algn="r">
              <a:spcBef>
                <a:spcPts val="0"/>
              </a:spcBef>
              <a:buNone/>
              <a:defRPr sz="700">
                <a:solidFill>
                  <a:srgbClr val="BFBFBF"/>
                </a:solidFill>
                <a:latin typeface="Lato"/>
                <a:ea typeface="Lato"/>
                <a:cs typeface="Lato"/>
                <a:sym typeface="Lato"/>
              </a:defRPr>
            </a:lvl8pPr>
            <a:lvl9pPr marL="0" lvl="8" indent="0" algn="r">
              <a:spcBef>
                <a:spcPts val="0"/>
              </a:spcBef>
              <a:buNone/>
              <a:defRPr sz="700">
                <a:solidFill>
                  <a:srgbClr val="BFBFBF"/>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149" name="Google Shape;149;p21"/>
          <p:cNvCxnSpPr/>
          <p:nvPr/>
        </p:nvCxnSpPr>
        <p:spPr>
          <a:xfrm>
            <a:off x="8471220" y="4947568"/>
            <a:ext cx="0" cy="139249"/>
          </a:xfrm>
          <a:prstGeom prst="straightConnector1">
            <a:avLst/>
          </a:prstGeom>
          <a:noFill/>
          <a:ln w="9525" cap="flat" cmpd="sng">
            <a:solidFill>
              <a:schemeClr val="lt2"/>
            </a:solidFill>
            <a:prstDash val="solid"/>
            <a:miter lim="800000"/>
            <a:headEnd type="none" w="sm" len="sm"/>
            <a:tailEnd type="none" w="sm" len="sm"/>
          </a:ln>
        </p:spPr>
      </p:cxnSp>
      <p:sp>
        <p:nvSpPr>
          <p:cNvPr id="150" name="Google Shape;150;p21"/>
          <p:cNvSpPr txBox="1">
            <a:spLocks noGrp="1"/>
          </p:cNvSpPr>
          <p:nvPr>
            <p:ph type="body" idx="1"/>
          </p:nvPr>
        </p:nvSpPr>
        <p:spPr>
          <a:xfrm>
            <a:off x="3519805" y="1426362"/>
            <a:ext cx="5196970" cy="3268038"/>
          </a:xfrm>
          <a:prstGeom prst="rect">
            <a:avLst/>
          </a:prstGeom>
          <a:noFill/>
          <a:ln>
            <a:noFill/>
          </a:ln>
        </p:spPr>
        <p:txBody>
          <a:bodyPr spcFirstLastPara="1" wrap="square" lIns="0" tIns="0" rIns="0" bIns="0" anchor="t" anchorCtr="0">
            <a:noAutofit/>
          </a:bodyPr>
          <a:lstStyle>
            <a:lvl1pPr marL="457200" lvl="0" indent="-323850" algn="l">
              <a:lnSpc>
                <a:spcPct val="110000"/>
              </a:lnSpc>
              <a:spcBef>
                <a:spcPts val="1200"/>
              </a:spcBef>
              <a:spcAft>
                <a:spcPts val="0"/>
              </a:spcAft>
              <a:buClr>
                <a:schemeClr val="dk1"/>
              </a:buClr>
              <a:buSzPts val="1500"/>
              <a:buFont typeface="Arial"/>
              <a:buChar char="•"/>
              <a:defRPr sz="1500">
                <a:solidFill>
                  <a:schemeClr val="dk1"/>
                </a:solidFill>
              </a:defRPr>
            </a:lvl1pPr>
            <a:lvl2pPr marL="914400" lvl="1" indent="-304800" algn="l">
              <a:lnSpc>
                <a:spcPct val="95000"/>
              </a:lnSpc>
              <a:spcBef>
                <a:spcPts val="400"/>
              </a:spcBef>
              <a:spcAft>
                <a:spcPts val="0"/>
              </a:spcAft>
              <a:buClr>
                <a:schemeClr val="dk1"/>
              </a:buClr>
              <a:buSzPts val="1200"/>
              <a:buChar char="•"/>
              <a:defRPr sz="1200">
                <a:solidFill>
                  <a:schemeClr val="dk1"/>
                </a:solidFill>
              </a:defRPr>
            </a:lvl2pPr>
            <a:lvl3pPr marL="1371600" lvl="2" indent="-298450" algn="l">
              <a:lnSpc>
                <a:spcPct val="95000"/>
              </a:lnSpc>
              <a:spcBef>
                <a:spcPts val="400"/>
              </a:spcBef>
              <a:spcAft>
                <a:spcPts val="0"/>
              </a:spcAft>
              <a:buClr>
                <a:schemeClr val="dk1"/>
              </a:buClr>
              <a:buSzPts val="1100"/>
              <a:buChar char="•"/>
              <a:defRPr sz="1100">
                <a:solidFill>
                  <a:schemeClr val="dk1"/>
                </a:solidFill>
              </a:defRPr>
            </a:lvl3pPr>
            <a:lvl4pPr marL="1828800" lvl="3" indent="-298450" algn="l">
              <a:lnSpc>
                <a:spcPct val="95000"/>
              </a:lnSpc>
              <a:spcBef>
                <a:spcPts val="400"/>
              </a:spcBef>
              <a:spcAft>
                <a:spcPts val="0"/>
              </a:spcAft>
              <a:buClr>
                <a:schemeClr val="dk1"/>
              </a:buClr>
              <a:buSzPts val="1100"/>
              <a:buChar char="•"/>
              <a:defRPr sz="1100">
                <a:solidFill>
                  <a:schemeClr val="dk1"/>
                </a:solidFill>
              </a:defRPr>
            </a:lvl4pPr>
            <a:lvl5pPr marL="2286000" lvl="4" indent="-298450" algn="l">
              <a:lnSpc>
                <a:spcPct val="95000"/>
              </a:lnSpc>
              <a:spcBef>
                <a:spcPts val="400"/>
              </a:spcBef>
              <a:spcAft>
                <a:spcPts val="0"/>
              </a:spcAft>
              <a:buClr>
                <a:schemeClr val="dk1"/>
              </a:buClr>
              <a:buSzPts val="1100"/>
              <a:buChar char="•"/>
              <a:defRPr sz="11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1" name="Google Shape;151;p21"/>
          <p:cNvSpPr>
            <a:spLocks noGrp="1"/>
          </p:cNvSpPr>
          <p:nvPr>
            <p:ph type="pic" idx="2"/>
          </p:nvPr>
        </p:nvSpPr>
        <p:spPr>
          <a:xfrm>
            <a:off x="0" y="0"/>
            <a:ext cx="3142060" cy="5143500"/>
          </a:xfrm>
          <a:prstGeom prst="rect">
            <a:avLst/>
          </a:prstGeom>
          <a:solidFill>
            <a:srgbClr val="F2F2F2"/>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152" name="Google Shape;152;p21"/>
          <p:cNvSpPr txBox="1">
            <a:spLocks noGrp="1"/>
          </p:cNvSpPr>
          <p:nvPr>
            <p:ph type="title"/>
          </p:nvPr>
        </p:nvSpPr>
        <p:spPr>
          <a:xfrm>
            <a:off x="3461023" y="164398"/>
            <a:ext cx="528292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53"/>
        <p:cNvGrpSpPr/>
        <p:nvPr/>
      </p:nvGrpSpPr>
      <p:grpSpPr>
        <a:xfrm>
          <a:off x="0" y="0"/>
          <a:ext cx="0" cy="0"/>
          <a:chOff x="0" y="0"/>
          <a:chExt cx="0" cy="0"/>
        </a:xfrm>
      </p:grpSpPr>
      <p:pic>
        <p:nvPicPr>
          <p:cNvPr id="154" name="Google Shape;154;p22"/>
          <p:cNvPicPr preferRelativeResize="0"/>
          <p:nvPr/>
        </p:nvPicPr>
        <p:blipFill rotWithShape="1">
          <a:blip r:embed="rId2">
            <a:alphaModFix/>
          </a:blip>
          <a:srcRect/>
          <a:stretch/>
        </p:blipFill>
        <p:spPr>
          <a:xfrm>
            <a:off x="885" y="3980"/>
            <a:ext cx="9142230" cy="5140640"/>
          </a:xfrm>
          <a:prstGeom prst="rect">
            <a:avLst/>
          </a:prstGeom>
          <a:noFill/>
          <a:ln>
            <a:noFill/>
          </a:ln>
        </p:spPr>
      </p:pic>
      <p:pic>
        <p:nvPicPr>
          <p:cNvPr id="155" name="Google Shape;155;p22"/>
          <p:cNvPicPr preferRelativeResize="0"/>
          <p:nvPr/>
        </p:nvPicPr>
        <p:blipFill rotWithShape="1">
          <a:blip r:embed="rId3">
            <a:alphaModFix/>
          </a:blip>
          <a:srcRect/>
          <a:stretch/>
        </p:blipFill>
        <p:spPr>
          <a:xfrm>
            <a:off x="3668101" y="2881722"/>
            <a:ext cx="1744013" cy="245470"/>
          </a:xfrm>
          <a:prstGeom prst="rect">
            <a:avLst/>
          </a:prstGeom>
          <a:noFill/>
          <a:ln>
            <a:noFill/>
          </a:ln>
        </p:spPr>
      </p:pic>
      <p:sp>
        <p:nvSpPr>
          <p:cNvPr id="156" name="Google Shape;156;p22"/>
          <p:cNvSpPr txBox="1"/>
          <p:nvPr/>
        </p:nvSpPr>
        <p:spPr>
          <a:xfrm>
            <a:off x="1404258" y="1947093"/>
            <a:ext cx="6296296" cy="36933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400">
                <a:solidFill>
                  <a:schemeClr val="lt2"/>
                </a:solidFill>
                <a:latin typeface="Lato"/>
                <a:ea typeface="Lato"/>
                <a:cs typeface="Lato"/>
                <a:sym typeface="Lato"/>
              </a:rPr>
              <a:t>THANK YOU</a:t>
            </a:r>
            <a:endParaRPr sz="1100"/>
          </a:p>
        </p:txBody>
      </p:sp>
      <p:cxnSp>
        <p:nvCxnSpPr>
          <p:cNvPr id="157" name="Google Shape;157;p22"/>
          <p:cNvCxnSpPr/>
          <p:nvPr/>
        </p:nvCxnSpPr>
        <p:spPr>
          <a:xfrm>
            <a:off x="3860075" y="2575322"/>
            <a:ext cx="1378131" cy="0"/>
          </a:xfrm>
          <a:prstGeom prst="straightConnector1">
            <a:avLst/>
          </a:prstGeom>
          <a:noFill/>
          <a:ln w="22225" cap="flat" cmpd="sng">
            <a:solidFill>
              <a:schemeClr val="lt2"/>
            </a:solidFill>
            <a:prstDash val="solid"/>
            <a:miter lim="800000"/>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322">
          <p15:clr>
            <a:srgbClr val="FBAE40"/>
          </p15:clr>
        </p15:guide>
        <p15:guide id="2" pos="341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columns &amp; icons">
  <p:cSld name="4 columns &amp; icons">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6" name="Google Shape;176;p24"/>
          <p:cNvSpPr txBox="1">
            <a:spLocks noGrp="1"/>
          </p:cNvSpPr>
          <p:nvPr>
            <p:ph type="body" idx="1"/>
          </p:nvPr>
        </p:nvSpPr>
        <p:spPr>
          <a:xfrm>
            <a:off x="485775" y="2486025"/>
            <a:ext cx="1843496" cy="2185178"/>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24"/>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8" name="Google Shape;178;p24"/>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79" name="Google Shape;179;p24"/>
          <p:cNvSpPr txBox="1">
            <a:spLocks noGrp="1"/>
          </p:cNvSpPr>
          <p:nvPr>
            <p:ph type="body" idx="2"/>
          </p:nvPr>
        </p:nvSpPr>
        <p:spPr>
          <a:xfrm>
            <a:off x="2631347" y="2486025"/>
            <a:ext cx="1843496" cy="2185178"/>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24"/>
          <p:cNvSpPr txBox="1">
            <a:spLocks noGrp="1"/>
          </p:cNvSpPr>
          <p:nvPr>
            <p:ph type="body" idx="3"/>
          </p:nvPr>
        </p:nvSpPr>
        <p:spPr>
          <a:xfrm>
            <a:off x="485775" y="1243013"/>
            <a:ext cx="1843496" cy="31941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24"/>
          <p:cNvSpPr txBox="1">
            <a:spLocks noGrp="1"/>
          </p:cNvSpPr>
          <p:nvPr>
            <p:ph type="body" idx="4"/>
          </p:nvPr>
        </p:nvSpPr>
        <p:spPr>
          <a:xfrm>
            <a:off x="2631347" y="1243013"/>
            <a:ext cx="1843496" cy="31941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24"/>
          <p:cNvSpPr txBox="1">
            <a:spLocks noGrp="1"/>
          </p:cNvSpPr>
          <p:nvPr>
            <p:ph type="body" idx="5"/>
          </p:nvPr>
        </p:nvSpPr>
        <p:spPr>
          <a:xfrm>
            <a:off x="4748854" y="2486025"/>
            <a:ext cx="1843496" cy="2185178"/>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24"/>
          <p:cNvSpPr txBox="1">
            <a:spLocks noGrp="1"/>
          </p:cNvSpPr>
          <p:nvPr>
            <p:ph type="body" idx="6"/>
          </p:nvPr>
        </p:nvSpPr>
        <p:spPr>
          <a:xfrm>
            <a:off x="4748854" y="1243013"/>
            <a:ext cx="1843496" cy="31941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4" name="Google Shape;184;p24"/>
          <p:cNvSpPr txBox="1">
            <a:spLocks noGrp="1"/>
          </p:cNvSpPr>
          <p:nvPr>
            <p:ph type="body" idx="7"/>
          </p:nvPr>
        </p:nvSpPr>
        <p:spPr>
          <a:xfrm>
            <a:off x="6865639" y="2486025"/>
            <a:ext cx="1843496" cy="2185178"/>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5" name="Google Shape;185;p24"/>
          <p:cNvSpPr txBox="1">
            <a:spLocks noGrp="1"/>
          </p:cNvSpPr>
          <p:nvPr>
            <p:ph type="body" idx="8"/>
          </p:nvPr>
        </p:nvSpPr>
        <p:spPr>
          <a:xfrm>
            <a:off x="6865639" y="1243013"/>
            <a:ext cx="1843496" cy="31941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6" name="Google Shape;186;p24"/>
          <p:cNvSpPr/>
          <p:nvPr/>
        </p:nvSpPr>
        <p:spPr>
          <a:xfrm>
            <a:off x="485775" y="1562431"/>
            <a:ext cx="1843496" cy="923594"/>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a:solidFill>
                <a:schemeClr val="dk1"/>
              </a:solidFill>
              <a:latin typeface="Lato"/>
              <a:ea typeface="Lato"/>
              <a:cs typeface="Lato"/>
              <a:sym typeface="Lato"/>
            </a:endParaRPr>
          </a:p>
        </p:txBody>
      </p:sp>
      <p:sp>
        <p:nvSpPr>
          <p:cNvPr id="187" name="Google Shape;187;p24"/>
          <p:cNvSpPr/>
          <p:nvPr/>
        </p:nvSpPr>
        <p:spPr>
          <a:xfrm>
            <a:off x="2631347" y="1562431"/>
            <a:ext cx="1843496" cy="923594"/>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a:solidFill>
                <a:schemeClr val="dk1"/>
              </a:solidFill>
              <a:latin typeface="Lato"/>
              <a:ea typeface="Lato"/>
              <a:cs typeface="Lato"/>
              <a:sym typeface="Lato"/>
            </a:endParaRPr>
          </a:p>
        </p:txBody>
      </p:sp>
      <p:sp>
        <p:nvSpPr>
          <p:cNvPr id="188" name="Google Shape;188;p24"/>
          <p:cNvSpPr/>
          <p:nvPr/>
        </p:nvSpPr>
        <p:spPr>
          <a:xfrm>
            <a:off x="4748854" y="1562431"/>
            <a:ext cx="1843496" cy="923594"/>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a:solidFill>
                <a:schemeClr val="dk1"/>
              </a:solidFill>
              <a:latin typeface="Lato"/>
              <a:ea typeface="Lato"/>
              <a:cs typeface="Lato"/>
              <a:sym typeface="Lato"/>
            </a:endParaRPr>
          </a:p>
        </p:txBody>
      </p:sp>
      <p:sp>
        <p:nvSpPr>
          <p:cNvPr id="189" name="Google Shape;189;p24"/>
          <p:cNvSpPr/>
          <p:nvPr/>
        </p:nvSpPr>
        <p:spPr>
          <a:xfrm>
            <a:off x="6865639" y="1562431"/>
            <a:ext cx="1843496" cy="923594"/>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a:solidFill>
                <a:schemeClr val="dk1"/>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2" name="Google Shape;192;p25"/>
          <p:cNvSpPr txBox="1">
            <a:spLocks noGrp="1"/>
          </p:cNvSpPr>
          <p:nvPr>
            <p:ph type="body" idx="1"/>
          </p:nvPr>
        </p:nvSpPr>
        <p:spPr>
          <a:xfrm>
            <a:off x="485774" y="1902989"/>
            <a:ext cx="2496312" cy="2185178"/>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98450" algn="l">
              <a:lnSpc>
                <a:spcPct val="95000"/>
              </a:lnSpc>
              <a:spcBef>
                <a:spcPts val="500"/>
              </a:spcBef>
              <a:spcAft>
                <a:spcPts val="0"/>
              </a:spcAft>
              <a:buClr>
                <a:schemeClr val="dk1"/>
              </a:buClr>
              <a:buSzPts val="1100"/>
              <a:buFont typeface="Arial"/>
              <a:buChar char="•"/>
              <a:defRPr>
                <a:solidFill>
                  <a:schemeClr val="dk1"/>
                </a:solidFill>
              </a:defRPr>
            </a:lvl1pPr>
            <a:lvl2pPr marL="914400" lvl="1" indent="-298450" algn="l">
              <a:lnSpc>
                <a:spcPct val="95000"/>
              </a:lnSpc>
              <a:spcBef>
                <a:spcPts val="200"/>
              </a:spcBef>
              <a:spcAft>
                <a:spcPts val="0"/>
              </a:spcAft>
              <a:buClr>
                <a:schemeClr val="dk1"/>
              </a:buClr>
              <a:buSzPts val="1100"/>
              <a:buFont typeface="Lato"/>
              <a:buChar char="–"/>
              <a:defRPr>
                <a:solidFill>
                  <a:schemeClr val="dk1"/>
                </a:solidFill>
              </a:defRPr>
            </a:lvl2pPr>
            <a:lvl3pPr marL="1371600" lvl="2" indent="-285750" algn="l">
              <a:lnSpc>
                <a:spcPct val="95000"/>
              </a:lnSpc>
              <a:spcBef>
                <a:spcPts val="0"/>
              </a:spcBef>
              <a:spcAft>
                <a:spcPts val="0"/>
              </a:spcAft>
              <a:buClr>
                <a:schemeClr val="dk1"/>
              </a:buClr>
              <a:buSzPts val="900"/>
              <a:buChar char="•"/>
              <a:defRPr>
                <a:solidFill>
                  <a:schemeClr val="dk1"/>
                </a:solidFill>
              </a:defRPr>
            </a:lvl3pPr>
            <a:lvl4pPr marL="1828800" lvl="3" indent="-279400" algn="l">
              <a:lnSpc>
                <a:spcPct val="95000"/>
              </a:lnSpc>
              <a:spcBef>
                <a:spcPts val="0"/>
              </a:spcBef>
              <a:spcAft>
                <a:spcPts val="0"/>
              </a:spcAft>
              <a:buClr>
                <a:schemeClr val="dk1"/>
              </a:buClr>
              <a:buSzPts val="800"/>
              <a:buChar char="•"/>
              <a:defRPr sz="800">
                <a:solidFill>
                  <a:schemeClr val="dk1"/>
                </a:solidFill>
              </a:defRPr>
            </a:lvl4pPr>
            <a:lvl5pPr marL="2286000" lvl="4" indent="-279400" algn="l">
              <a:lnSpc>
                <a:spcPct val="95000"/>
              </a:lnSpc>
              <a:spcBef>
                <a:spcPts val="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p25"/>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4" name="Google Shape;194;p2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25"/>
          <p:cNvSpPr txBox="1">
            <a:spLocks noGrp="1"/>
          </p:cNvSpPr>
          <p:nvPr>
            <p:ph type="body" idx="2"/>
          </p:nvPr>
        </p:nvSpPr>
        <p:spPr>
          <a:xfrm>
            <a:off x="3371849" y="1902989"/>
            <a:ext cx="2496312" cy="2185178"/>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98450" algn="l">
              <a:lnSpc>
                <a:spcPct val="95000"/>
              </a:lnSpc>
              <a:spcBef>
                <a:spcPts val="500"/>
              </a:spcBef>
              <a:spcAft>
                <a:spcPts val="0"/>
              </a:spcAft>
              <a:buClr>
                <a:schemeClr val="dk1"/>
              </a:buClr>
              <a:buSzPts val="1100"/>
              <a:buFont typeface="Arial"/>
              <a:buChar char="•"/>
              <a:defRPr>
                <a:solidFill>
                  <a:schemeClr val="dk1"/>
                </a:solidFill>
              </a:defRPr>
            </a:lvl1pPr>
            <a:lvl2pPr marL="914400" lvl="1" indent="-298450" algn="l">
              <a:lnSpc>
                <a:spcPct val="95000"/>
              </a:lnSpc>
              <a:spcBef>
                <a:spcPts val="200"/>
              </a:spcBef>
              <a:spcAft>
                <a:spcPts val="0"/>
              </a:spcAft>
              <a:buClr>
                <a:schemeClr val="dk1"/>
              </a:buClr>
              <a:buSzPts val="1100"/>
              <a:buFont typeface="Lato"/>
              <a:buChar char="–"/>
              <a:defRPr>
                <a:solidFill>
                  <a:schemeClr val="dk1"/>
                </a:solidFill>
              </a:defRPr>
            </a:lvl2pPr>
            <a:lvl3pPr marL="1371600" lvl="2" indent="-285750" algn="l">
              <a:lnSpc>
                <a:spcPct val="95000"/>
              </a:lnSpc>
              <a:spcBef>
                <a:spcPts val="0"/>
              </a:spcBef>
              <a:spcAft>
                <a:spcPts val="0"/>
              </a:spcAft>
              <a:buClr>
                <a:schemeClr val="dk1"/>
              </a:buClr>
              <a:buSzPts val="900"/>
              <a:buChar char="•"/>
              <a:defRPr>
                <a:solidFill>
                  <a:schemeClr val="dk1"/>
                </a:solidFill>
              </a:defRPr>
            </a:lvl3pPr>
            <a:lvl4pPr marL="1828800" lvl="3" indent="-279400" algn="l">
              <a:lnSpc>
                <a:spcPct val="95000"/>
              </a:lnSpc>
              <a:spcBef>
                <a:spcPts val="0"/>
              </a:spcBef>
              <a:spcAft>
                <a:spcPts val="0"/>
              </a:spcAft>
              <a:buClr>
                <a:schemeClr val="dk1"/>
              </a:buClr>
              <a:buSzPts val="800"/>
              <a:buChar char="•"/>
              <a:defRPr sz="800">
                <a:solidFill>
                  <a:schemeClr val="dk1"/>
                </a:solidFill>
              </a:defRPr>
            </a:lvl4pPr>
            <a:lvl5pPr marL="2286000" lvl="4" indent="-279400" algn="l">
              <a:lnSpc>
                <a:spcPct val="95000"/>
              </a:lnSpc>
              <a:spcBef>
                <a:spcPts val="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25"/>
          <p:cNvSpPr txBox="1">
            <a:spLocks noGrp="1"/>
          </p:cNvSpPr>
          <p:nvPr>
            <p:ph type="body" idx="3"/>
          </p:nvPr>
        </p:nvSpPr>
        <p:spPr>
          <a:xfrm>
            <a:off x="485775" y="1662483"/>
            <a:ext cx="2496312" cy="240506"/>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25"/>
          <p:cNvSpPr txBox="1">
            <a:spLocks noGrp="1"/>
          </p:cNvSpPr>
          <p:nvPr>
            <p:ph type="body" idx="4"/>
          </p:nvPr>
        </p:nvSpPr>
        <p:spPr>
          <a:xfrm>
            <a:off x="3371849" y="1662483"/>
            <a:ext cx="2496312" cy="240506"/>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p25"/>
          <p:cNvSpPr txBox="1">
            <a:spLocks noGrp="1"/>
          </p:cNvSpPr>
          <p:nvPr>
            <p:ph type="body" idx="5"/>
          </p:nvPr>
        </p:nvSpPr>
        <p:spPr>
          <a:xfrm>
            <a:off x="6229349" y="1902989"/>
            <a:ext cx="2496312" cy="2185178"/>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98450" algn="l">
              <a:lnSpc>
                <a:spcPct val="95000"/>
              </a:lnSpc>
              <a:spcBef>
                <a:spcPts val="500"/>
              </a:spcBef>
              <a:spcAft>
                <a:spcPts val="0"/>
              </a:spcAft>
              <a:buClr>
                <a:schemeClr val="dk1"/>
              </a:buClr>
              <a:buSzPts val="1100"/>
              <a:buFont typeface="Arial"/>
              <a:buChar char="•"/>
              <a:defRPr>
                <a:solidFill>
                  <a:schemeClr val="dk1"/>
                </a:solidFill>
              </a:defRPr>
            </a:lvl1pPr>
            <a:lvl2pPr marL="914400" lvl="1" indent="-298450" algn="l">
              <a:lnSpc>
                <a:spcPct val="95000"/>
              </a:lnSpc>
              <a:spcBef>
                <a:spcPts val="200"/>
              </a:spcBef>
              <a:spcAft>
                <a:spcPts val="0"/>
              </a:spcAft>
              <a:buClr>
                <a:schemeClr val="dk1"/>
              </a:buClr>
              <a:buSzPts val="1100"/>
              <a:buFont typeface="Lato"/>
              <a:buChar char="–"/>
              <a:defRPr>
                <a:solidFill>
                  <a:schemeClr val="dk1"/>
                </a:solidFill>
              </a:defRPr>
            </a:lvl2pPr>
            <a:lvl3pPr marL="1371600" lvl="2" indent="-285750" algn="l">
              <a:lnSpc>
                <a:spcPct val="95000"/>
              </a:lnSpc>
              <a:spcBef>
                <a:spcPts val="0"/>
              </a:spcBef>
              <a:spcAft>
                <a:spcPts val="0"/>
              </a:spcAft>
              <a:buClr>
                <a:schemeClr val="dk1"/>
              </a:buClr>
              <a:buSzPts val="900"/>
              <a:buChar char="•"/>
              <a:defRPr>
                <a:solidFill>
                  <a:schemeClr val="dk1"/>
                </a:solidFill>
              </a:defRPr>
            </a:lvl3pPr>
            <a:lvl4pPr marL="1828800" lvl="3" indent="-279400" algn="l">
              <a:lnSpc>
                <a:spcPct val="95000"/>
              </a:lnSpc>
              <a:spcBef>
                <a:spcPts val="0"/>
              </a:spcBef>
              <a:spcAft>
                <a:spcPts val="0"/>
              </a:spcAft>
              <a:buClr>
                <a:schemeClr val="dk1"/>
              </a:buClr>
              <a:buSzPts val="800"/>
              <a:buChar char="•"/>
              <a:defRPr sz="800">
                <a:solidFill>
                  <a:schemeClr val="dk1"/>
                </a:solidFill>
              </a:defRPr>
            </a:lvl4pPr>
            <a:lvl5pPr marL="2286000" lvl="4" indent="-279400" algn="l">
              <a:lnSpc>
                <a:spcPct val="95000"/>
              </a:lnSpc>
              <a:spcBef>
                <a:spcPts val="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p25"/>
          <p:cNvSpPr txBox="1">
            <a:spLocks noGrp="1"/>
          </p:cNvSpPr>
          <p:nvPr>
            <p:ph type="body" idx="6"/>
          </p:nvPr>
        </p:nvSpPr>
        <p:spPr>
          <a:xfrm>
            <a:off x="6229349" y="1662483"/>
            <a:ext cx="2496312" cy="240506"/>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0" name="Google Shape;200;p25"/>
          <p:cNvSpPr txBox="1">
            <a:spLocks noGrp="1"/>
          </p:cNvSpPr>
          <p:nvPr>
            <p:ph type="body" idx="7"/>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rows">
  <p:cSld name="rows">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3" name="Google Shape;203;p26"/>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4" name="Google Shape;204;p26"/>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26"/>
          <p:cNvSpPr txBox="1">
            <a:spLocks noGrp="1"/>
          </p:cNvSpPr>
          <p:nvPr>
            <p:ph type="body" idx="1"/>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6" name="Google Shape;206;p26"/>
          <p:cNvSpPr txBox="1">
            <a:spLocks noGrp="1"/>
          </p:cNvSpPr>
          <p:nvPr>
            <p:ph type="body" idx="2"/>
          </p:nvPr>
        </p:nvSpPr>
        <p:spPr>
          <a:xfrm>
            <a:off x="499343" y="1782898"/>
            <a:ext cx="1381431" cy="672554"/>
          </a:xfrm>
          <a:prstGeom prst="rect">
            <a:avLst/>
          </a:prstGeom>
          <a:solidFill>
            <a:schemeClr val="accent1"/>
          </a:solidFill>
          <a:ln>
            <a:noFill/>
          </a:ln>
        </p:spPr>
        <p:txBody>
          <a:bodyPr spcFirstLastPara="1" wrap="square" lIns="68575" tIns="0" rIns="0" bIns="0" anchor="ctr" anchorCtr="0">
            <a:noAutofit/>
          </a:bodyPr>
          <a:lstStyle>
            <a:lvl1pPr marL="457200" lvl="0" indent="-228600" algn="l">
              <a:lnSpc>
                <a:spcPct val="90000"/>
              </a:lnSpc>
              <a:spcBef>
                <a:spcPts val="0"/>
              </a:spcBef>
              <a:spcAft>
                <a:spcPts val="0"/>
              </a:spcAft>
              <a:buClr>
                <a:schemeClr val="lt2"/>
              </a:buClr>
              <a:buSzPts val="1200"/>
              <a:buNone/>
              <a:defRPr sz="1200">
                <a:solidFill>
                  <a:schemeClr val="lt2"/>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7" name="Google Shape;207;p26"/>
          <p:cNvSpPr txBox="1">
            <a:spLocks noGrp="1"/>
          </p:cNvSpPr>
          <p:nvPr>
            <p:ph type="body" idx="3"/>
          </p:nvPr>
        </p:nvSpPr>
        <p:spPr>
          <a:xfrm>
            <a:off x="2000249" y="1782898"/>
            <a:ext cx="6716525" cy="672554"/>
          </a:xfrm>
          <a:prstGeom prst="rect">
            <a:avLst/>
          </a:prstGeom>
          <a:solidFill>
            <a:srgbClr val="F2F2F2"/>
          </a:solidFill>
          <a:ln>
            <a:noFill/>
          </a:ln>
        </p:spPr>
        <p:txBody>
          <a:bodyPr spcFirstLastPara="1" wrap="square" lIns="68575" tIns="0" rIns="0" bIns="0" anchor="ctr" anchorCtr="0">
            <a:noAutofit/>
          </a:bodyPr>
          <a:lstStyle>
            <a:lvl1pPr marL="457200" lvl="0" indent="-298450" algn="l">
              <a:lnSpc>
                <a:spcPct val="95000"/>
              </a:lnSpc>
              <a:spcBef>
                <a:spcPts val="0"/>
              </a:spcBef>
              <a:spcAft>
                <a:spcPts val="0"/>
              </a:spcAft>
              <a:buClr>
                <a:schemeClr val="dk1"/>
              </a:buClr>
              <a:buSzPts val="1100"/>
              <a:buFont typeface="Arial"/>
              <a:buChar char="•"/>
              <a:defRPr sz="11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tment">
  <p:cSld name="Statment">
    <p:spTree>
      <p:nvGrpSpPr>
        <p:cNvPr id="1" name="Shape 208"/>
        <p:cNvGrpSpPr/>
        <p:nvPr/>
      </p:nvGrpSpPr>
      <p:grpSpPr>
        <a:xfrm>
          <a:off x="0" y="0"/>
          <a:ext cx="0" cy="0"/>
          <a:chOff x="0" y="0"/>
          <a:chExt cx="0" cy="0"/>
        </a:xfrm>
      </p:grpSpPr>
      <p:sp>
        <p:nvSpPr>
          <p:cNvPr id="209" name="Google Shape;209;p27"/>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0" name="Google Shape;210;p27"/>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11" name="Google Shape;211;p27"/>
          <p:cNvSpPr/>
          <p:nvPr/>
        </p:nvSpPr>
        <p:spPr>
          <a:xfrm>
            <a:off x="0" y="287383"/>
            <a:ext cx="9144000" cy="103732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2" name="Google Shape;212;p27"/>
          <p:cNvSpPr/>
          <p:nvPr/>
        </p:nvSpPr>
        <p:spPr>
          <a:xfrm>
            <a:off x="0" y="1094535"/>
            <a:ext cx="9144000" cy="2919046"/>
          </a:xfrm>
          <a:prstGeom prst="rect">
            <a:avLst/>
          </a:prstGeom>
          <a:gradFill>
            <a:gsLst>
              <a:gs pos="0">
                <a:srgbClr val="73992F"/>
              </a:gs>
              <a:gs pos="27000">
                <a:srgbClr val="73992F"/>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3" name="Google Shape;213;p27"/>
          <p:cNvSpPr txBox="1">
            <a:spLocks noGrp="1"/>
          </p:cNvSpPr>
          <p:nvPr>
            <p:ph type="body" idx="1"/>
          </p:nvPr>
        </p:nvSpPr>
        <p:spPr>
          <a:xfrm>
            <a:off x="620485" y="1240972"/>
            <a:ext cx="7990777" cy="2684416"/>
          </a:xfrm>
          <a:prstGeom prst="rect">
            <a:avLst/>
          </a:prstGeom>
          <a:noFill/>
          <a:ln>
            <a:noFill/>
          </a:ln>
        </p:spPr>
        <p:txBody>
          <a:bodyPr spcFirstLastPara="1" wrap="square" lIns="0" tIns="0" rIns="0" bIns="0" anchor="ctr" anchorCtr="0">
            <a:noAutofit/>
          </a:bodyPr>
          <a:lstStyle>
            <a:lvl1pPr marL="457200" lvl="0" indent="-361950" algn="l">
              <a:lnSpc>
                <a:spcPct val="100000"/>
              </a:lnSpc>
              <a:spcBef>
                <a:spcPts val="1200"/>
              </a:spcBef>
              <a:spcAft>
                <a:spcPts val="0"/>
              </a:spcAft>
              <a:buClr>
                <a:schemeClr val="lt1"/>
              </a:buClr>
              <a:buSzPts val="2100"/>
              <a:buFont typeface="Lato"/>
              <a:buChar char="–"/>
              <a:defRPr sz="2100" cap="none">
                <a:solidFill>
                  <a:schemeClr val="lt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Statment">
  <p:cSld name="2_Statment">
    <p:spTree>
      <p:nvGrpSpPr>
        <p:cNvPr id="1" name="Shape 214"/>
        <p:cNvGrpSpPr/>
        <p:nvPr/>
      </p:nvGrpSpPr>
      <p:grpSpPr>
        <a:xfrm>
          <a:off x="0" y="0"/>
          <a:ext cx="0" cy="0"/>
          <a:chOff x="0" y="0"/>
          <a:chExt cx="0" cy="0"/>
        </a:xfrm>
      </p:grpSpPr>
      <p:sp>
        <p:nvSpPr>
          <p:cNvPr id="215" name="Google Shape;215;p28"/>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28"/>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17" name="Google Shape;217;p28"/>
          <p:cNvSpPr/>
          <p:nvPr/>
        </p:nvSpPr>
        <p:spPr>
          <a:xfrm>
            <a:off x="0" y="357808"/>
            <a:ext cx="9144000" cy="82320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8" name="Google Shape;218;p28"/>
          <p:cNvSpPr/>
          <p:nvPr/>
        </p:nvSpPr>
        <p:spPr>
          <a:xfrm>
            <a:off x="1832827" y="1094535"/>
            <a:ext cx="5503984" cy="2919046"/>
          </a:xfrm>
          <a:prstGeom prst="rect">
            <a:avLst/>
          </a:prstGeom>
          <a:gradFill>
            <a:gsLst>
              <a:gs pos="0">
                <a:srgbClr val="73992F"/>
              </a:gs>
              <a:gs pos="27000">
                <a:srgbClr val="73992F"/>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9" name="Google Shape;219;p28"/>
          <p:cNvSpPr txBox="1">
            <a:spLocks noGrp="1"/>
          </p:cNvSpPr>
          <p:nvPr>
            <p:ph type="body" idx="1"/>
          </p:nvPr>
        </p:nvSpPr>
        <p:spPr>
          <a:xfrm>
            <a:off x="2221822" y="1534827"/>
            <a:ext cx="4722224" cy="2005013"/>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200"/>
              </a:spcBef>
              <a:spcAft>
                <a:spcPts val="0"/>
              </a:spcAft>
              <a:buClr>
                <a:schemeClr val="lt1"/>
              </a:buClr>
              <a:buSzPts val="2700"/>
              <a:buNone/>
              <a:defRPr sz="2700" cap="none">
                <a:solidFill>
                  <a:schemeClr val="l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2" name="Google Shape;222;p29"/>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29"/>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right graphic">
  <p:cSld name="right graphic">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6" name="Google Shape;226;p30"/>
          <p:cNvSpPr txBox="1">
            <a:spLocks noGrp="1"/>
          </p:cNvSpPr>
          <p:nvPr>
            <p:ph type="body" idx="1"/>
          </p:nvPr>
        </p:nvSpPr>
        <p:spPr>
          <a:xfrm>
            <a:off x="496139" y="1535723"/>
            <a:ext cx="3592781" cy="3135481"/>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1200"/>
              </a:spcBef>
              <a:spcAft>
                <a:spcPts val="0"/>
              </a:spcAft>
              <a:buClr>
                <a:schemeClr val="dk1"/>
              </a:buClr>
              <a:buSzPts val="1100"/>
              <a:buFont typeface="Arial"/>
              <a:buChar char="•"/>
              <a:defRPr/>
            </a:lvl1pPr>
            <a:lvl2pPr marL="914400" lvl="1" indent="-298450" algn="l">
              <a:lnSpc>
                <a:spcPct val="95000"/>
              </a:lnSpc>
              <a:spcBef>
                <a:spcPts val="400"/>
              </a:spcBef>
              <a:spcAft>
                <a:spcPts val="0"/>
              </a:spcAft>
              <a:buClr>
                <a:schemeClr val="dk1"/>
              </a:buClr>
              <a:buSzPts val="1100"/>
              <a:buFont typeface="Lato"/>
              <a:buChar char="–"/>
              <a:defRPr/>
            </a:lvl2pPr>
            <a:lvl3pPr marL="1371600" lvl="2" indent="-285750" algn="l">
              <a:lnSpc>
                <a:spcPct val="95000"/>
              </a:lnSpc>
              <a:spcBef>
                <a:spcPts val="400"/>
              </a:spcBef>
              <a:spcAft>
                <a:spcPts val="0"/>
              </a:spcAft>
              <a:buClr>
                <a:schemeClr val="dk1"/>
              </a:buClr>
              <a:buSzPts val="900"/>
              <a:buChar char="•"/>
              <a:defRPr/>
            </a:lvl3pPr>
            <a:lvl4pPr marL="1828800" lvl="3" indent="-279400" algn="l">
              <a:lnSpc>
                <a:spcPct val="95000"/>
              </a:lnSpc>
              <a:spcBef>
                <a:spcPts val="400"/>
              </a:spcBef>
              <a:spcAft>
                <a:spcPts val="0"/>
              </a:spcAft>
              <a:buClr>
                <a:schemeClr val="dk1"/>
              </a:buClr>
              <a:buSzPts val="800"/>
              <a:buChar char="•"/>
              <a:defRPr sz="800"/>
            </a:lvl4pPr>
            <a:lvl5pPr marL="2286000" lvl="4" indent="-279400" algn="l">
              <a:lnSpc>
                <a:spcPct val="95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7" name="Google Shape;227;p30"/>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8" name="Google Shape;228;p30"/>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30"/>
          <p:cNvSpPr txBox="1">
            <a:spLocks noGrp="1"/>
          </p:cNvSpPr>
          <p:nvPr>
            <p:ph type="body" idx="2"/>
          </p:nvPr>
        </p:nvSpPr>
        <p:spPr>
          <a:xfrm>
            <a:off x="485775" y="1243013"/>
            <a:ext cx="3602831" cy="2405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0" name="Google Shape;230;p30"/>
          <p:cNvSpPr txBox="1">
            <a:spLocks noGrp="1"/>
          </p:cNvSpPr>
          <p:nvPr>
            <p:ph type="body" idx="3"/>
          </p:nvPr>
        </p:nvSpPr>
        <p:spPr>
          <a:xfrm>
            <a:off x="5143500" y="1243013"/>
            <a:ext cx="3602831" cy="2405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231"/>
        <p:cNvGrpSpPr/>
        <p:nvPr/>
      </p:nvGrpSpPr>
      <p:grpSpPr>
        <a:xfrm>
          <a:off x="0" y="0"/>
          <a:ext cx="0" cy="0"/>
          <a:chOff x="0" y="0"/>
          <a:chExt cx="0" cy="0"/>
        </a:xfrm>
      </p:grpSpPr>
      <p:pic>
        <p:nvPicPr>
          <p:cNvPr id="232" name="Google Shape;232;p31"/>
          <p:cNvPicPr preferRelativeResize="0"/>
          <p:nvPr/>
        </p:nvPicPr>
        <p:blipFill rotWithShape="1">
          <a:blip r:embed="rId2">
            <a:alphaModFix/>
          </a:blip>
          <a:srcRect/>
          <a:stretch/>
        </p:blipFill>
        <p:spPr>
          <a:xfrm>
            <a:off x="1" y="932"/>
            <a:ext cx="9143998" cy="5141636"/>
          </a:xfrm>
          <a:prstGeom prst="rect">
            <a:avLst/>
          </a:prstGeom>
          <a:noFill/>
          <a:ln>
            <a:noFill/>
          </a:ln>
        </p:spPr>
      </p:pic>
      <p:pic>
        <p:nvPicPr>
          <p:cNvPr id="233" name="Google Shape;233;p31"/>
          <p:cNvPicPr preferRelativeResize="0"/>
          <p:nvPr/>
        </p:nvPicPr>
        <p:blipFill rotWithShape="1">
          <a:blip r:embed="rId3">
            <a:alphaModFix/>
          </a:blip>
          <a:srcRect/>
          <a:stretch/>
        </p:blipFill>
        <p:spPr>
          <a:xfrm>
            <a:off x="5950131" y="3680021"/>
            <a:ext cx="1502149" cy="211428"/>
          </a:xfrm>
          <a:prstGeom prst="rect">
            <a:avLst/>
          </a:prstGeom>
          <a:noFill/>
          <a:ln>
            <a:noFill/>
          </a:ln>
        </p:spPr>
      </p:pic>
      <p:sp>
        <p:nvSpPr>
          <p:cNvPr id="234" name="Google Shape;234;p31"/>
          <p:cNvSpPr txBox="1">
            <a:spLocks noGrp="1"/>
          </p:cNvSpPr>
          <p:nvPr>
            <p:ph type="body" idx="1"/>
          </p:nvPr>
        </p:nvSpPr>
        <p:spPr>
          <a:xfrm>
            <a:off x="1956433" y="3184829"/>
            <a:ext cx="4869456" cy="175432"/>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lt1"/>
              </a:buClr>
              <a:buSzPts val="1200"/>
              <a:buNone/>
              <a:defRPr sz="1200">
                <a:solidFill>
                  <a:schemeClr val="l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31"/>
          <p:cNvSpPr txBox="1">
            <a:spLocks noGrp="1"/>
          </p:cNvSpPr>
          <p:nvPr>
            <p:ph type="ctrTitle"/>
          </p:nvPr>
        </p:nvSpPr>
        <p:spPr>
          <a:xfrm>
            <a:off x="1956433" y="1605224"/>
            <a:ext cx="4869456" cy="94945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700"/>
              <a:buFont typeface="Lato"/>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6" name="Google Shape;236;p31"/>
          <p:cNvSpPr txBox="1">
            <a:spLocks noGrp="1"/>
          </p:cNvSpPr>
          <p:nvPr>
            <p:ph type="subTitle" idx="2"/>
          </p:nvPr>
        </p:nvSpPr>
        <p:spPr>
          <a:xfrm>
            <a:off x="1956433" y="2794171"/>
            <a:ext cx="4869456" cy="277673"/>
          </a:xfrm>
          <a:prstGeom prst="rect">
            <a:avLst/>
          </a:prstGeom>
          <a:noFill/>
          <a:ln>
            <a:noFill/>
          </a:ln>
        </p:spPr>
        <p:txBody>
          <a:bodyPr spcFirstLastPara="1" wrap="square" lIns="0" tIns="0" rIns="0" bIns="0" anchor="t" anchorCtr="0">
            <a:noAutofit/>
          </a:bodyPr>
          <a:lstStyle>
            <a:lvl1pPr lvl="0" algn="l">
              <a:lnSpc>
                <a:spcPct val="110000"/>
              </a:lnSpc>
              <a:spcBef>
                <a:spcPts val="1200"/>
              </a:spcBef>
              <a:spcAft>
                <a:spcPts val="0"/>
              </a:spcAft>
              <a:buClr>
                <a:schemeClr val="lt1"/>
              </a:buClr>
              <a:buSzPts val="1800"/>
              <a:buNone/>
              <a:defRPr sz="1800">
                <a:solidFill>
                  <a:schemeClr val="lt1"/>
                </a:solidFill>
              </a:defRPr>
            </a:lvl1pPr>
            <a:lvl2pPr lvl="1" algn="ctr">
              <a:lnSpc>
                <a:spcPct val="95000"/>
              </a:lnSpc>
              <a:spcBef>
                <a:spcPts val="400"/>
              </a:spcBef>
              <a:spcAft>
                <a:spcPts val="0"/>
              </a:spcAft>
              <a:buClr>
                <a:schemeClr val="dk1"/>
              </a:buClr>
              <a:buSzPts val="1500"/>
              <a:buNone/>
              <a:defRPr sz="1500"/>
            </a:lvl2pPr>
            <a:lvl3pPr lvl="2" algn="ctr">
              <a:lnSpc>
                <a:spcPct val="95000"/>
              </a:lnSpc>
              <a:spcBef>
                <a:spcPts val="400"/>
              </a:spcBef>
              <a:spcAft>
                <a:spcPts val="0"/>
              </a:spcAft>
              <a:buClr>
                <a:schemeClr val="dk1"/>
              </a:buClr>
              <a:buSzPts val="1400"/>
              <a:buNone/>
              <a:defRPr sz="1400"/>
            </a:lvl3pPr>
            <a:lvl4pPr lvl="3" algn="ctr">
              <a:lnSpc>
                <a:spcPct val="95000"/>
              </a:lnSpc>
              <a:spcBef>
                <a:spcPts val="400"/>
              </a:spcBef>
              <a:spcAft>
                <a:spcPts val="0"/>
              </a:spcAft>
              <a:buClr>
                <a:schemeClr val="dk1"/>
              </a:buClr>
              <a:buSzPts val="1200"/>
              <a:buNone/>
              <a:defRPr sz="1200"/>
            </a:lvl4pPr>
            <a:lvl5pPr lvl="4" algn="ctr">
              <a:lnSpc>
                <a:spcPct val="95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237"/>
        <p:cNvGrpSpPr/>
        <p:nvPr/>
      </p:nvGrpSpPr>
      <p:grpSpPr>
        <a:xfrm>
          <a:off x="0" y="0"/>
          <a:ext cx="0" cy="0"/>
          <a:chOff x="0" y="0"/>
          <a:chExt cx="0" cy="0"/>
        </a:xfrm>
      </p:grpSpPr>
      <p:pic>
        <p:nvPicPr>
          <p:cNvPr id="238" name="Google Shape;238;p32"/>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239" name="Google Shape;239;p32"/>
          <p:cNvSpPr/>
          <p:nvPr/>
        </p:nvSpPr>
        <p:spPr>
          <a:xfrm>
            <a:off x="4387788" y="1"/>
            <a:ext cx="4756211" cy="5143500"/>
          </a:xfrm>
          <a:prstGeom prst="rect">
            <a:avLst/>
          </a:prstGeom>
          <a:gradFill>
            <a:gsLst>
              <a:gs pos="0">
                <a:srgbClr val="73992F"/>
              </a:gs>
              <a:gs pos="27000">
                <a:srgbClr val="73992F"/>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0" name="Google Shape;240;p32"/>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1" name="Google Shape;241;p32"/>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sz="700">
                <a:solidFill>
                  <a:schemeClr val="lt2"/>
                </a:solidFill>
                <a:latin typeface="Lato"/>
                <a:ea typeface="Lato"/>
                <a:cs typeface="Lato"/>
                <a:sym typeface="Lato"/>
              </a:defRPr>
            </a:lvl1pPr>
            <a:lvl2pPr marL="0" lvl="1" indent="0" algn="r">
              <a:spcBef>
                <a:spcPts val="0"/>
              </a:spcBef>
              <a:buNone/>
              <a:defRPr sz="700">
                <a:solidFill>
                  <a:schemeClr val="lt2"/>
                </a:solidFill>
                <a:latin typeface="Lato"/>
                <a:ea typeface="Lato"/>
                <a:cs typeface="Lato"/>
                <a:sym typeface="Lato"/>
              </a:defRPr>
            </a:lvl2pPr>
            <a:lvl3pPr marL="0" lvl="2" indent="0" algn="r">
              <a:spcBef>
                <a:spcPts val="0"/>
              </a:spcBef>
              <a:buNone/>
              <a:defRPr sz="700">
                <a:solidFill>
                  <a:schemeClr val="lt2"/>
                </a:solidFill>
                <a:latin typeface="Lato"/>
                <a:ea typeface="Lato"/>
                <a:cs typeface="Lato"/>
                <a:sym typeface="Lato"/>
              </a:defRPr>
            </a:lvl3pPr>
            <a:lvl4pPr marL="0" lvl="3" indent="0" algn="r">
              <a:spcBef>
                <a:spcPts val="0"/>
              </a:spcBef>
              <a:buNone/>
              <a:defRPr sz="700">
                <a:solidFill>
                  <a:schemeClr val="lt2"/>
                </a:solidFill>
                <a:latin typeface="Lato"/>
                <a:ea typeface="Lato"/>
                <a:cs typeface="Lato"/>
                <a:sym typeface="Lato"/>
              </a:defRPr>
            </a:lvl4pPr>
            <a:lvl5pPr marL="0" lvl="4" indent="0" algn="r">
              <a:spcBef>
                <a:spcPts val="0"/>
              </a:spcBef>
              <a:buNone/>
              <a:defRPr sz="700">
                <a:solidFill>
                  <a:schemeClr val="lt2"/>
                </a:solidFill>
                <a:latin typeface="Lato"/>
                <a:ea typeface="Lato"/>
                <a:cs typeface="Lato"/>
                <a:sym typeface="Lato"/>
              </a:defRPr>
            </a:lvl5pPr>
            <a:lvl6pPr marL="0" lvl="5" indent="0" algn="r">
              <a:spcBef>
                <a:spcPts val="0"/>
              </a:spcBef>
              <a:buNone/>
              <a:defRPr sz="700">
                <a:solidFill>
                  <a:schemeClr val="lt2"/>
                </a:solidFill>
                <a:latin typeface="Lato"/>
                <a:ea typeface="Lato"/>
                <a:cs typeface="Lato"/>
                <a:sym typeface="Lato"/>
              </a:defRPr>
            </a:lvl6pPr>
            <a:lvl7pPr marL="0" lvl="6" indent="0" algn="r">
              <a:spcBef>
                <a:spcPts val="0"/>
              </a:spcBef>
              <a:buNone/>
              <a:defRPr sz="700">
                <a:solidFill>
                  <a:schemeClr val="lt2"/>
                </a:solidFill>
                <a:latin typeface="Lato"/>
                <a:ea typeface="Lato"/>
                <a:cs typeface="Lato"/>
                <a:sym typeface="Lato"/>
              </a:defRPr>
            </a:lvl7pPr>
            <a:lvl8pPr marL="0" lvl="7" indent="0" algn="r">
              <a:spcBef>
                <a:spcPts val="0"/>
              </a:spcBef>
              <a:buNone/>
              <a:defRPr sz="700">
                <a:solidFill>
                  <a:schemeClr val="lt2"/>
                </a:solidFill>
                <a:latin typeface="Lato"/>
                <a:ea typeface="Lato"/>
                <a:cs typeface="Lato"/>
                <a:sym typeface="Lato"/>
              </a:defRPr>
            </a:lvl8pPr>
            <a:lvl9pPr marL="0" lvl="8" indent="0" algn="r">
              <a:spcBef>
                <a:spcPts val="0"/>
              </a:spcBef>
              <a:buNone/>
              <a:defRPr sz="700">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242" name="Google Shape;242;p32"/>
          <p:cNvCxnSpPr/>
          <p:nvPr/>
        </p:nvCxnSpPr>
        <p:spPr>
          <a:xfrm>
            <a:off x="8471220" y="4947568"/>
            <a:ext cx="0" cy="139249"/>
          </a:xfrm>
          <a:prstGeom prst="straightConnector1">
            <a:avLst/>
          </a:prstGeom>
          <a:noFill/>
          <a:ln w="9525" cap="flat" cmpd="sng">
            <a:solidFill>
              <a:schemeClr val="lt2"/>
            </a:solidFill>
            <a:prstDash val="solid"/>
            <a:miter lim="800000"/>
            <a:headEnd type="none" w="sm" len="sm"/>
            <a:tailEnd type="none" w="sm" len="sm"/>
          </a:ln>
        </p:spPr>
      </p:cxnSp>
      <p:sp>
        <p:nvSpPr>
          <p:cNvPr id="243" name="Google Shape;243;p32"/>
          <p:cNvSpPr txBox="1">
            <a:spLocks noGrp="1"/>
          </p:cNvSpPr>
          <p:nvPr>
            <p:ph type="body" idx="1"/>
          </p:nvPr>
        </p:nvSpPr>
        <p:spPr>
          <a:xfrm>
            <a:off x="4767309" y="1426362"/>
            <a:ext cx="4124589" cy="3268038"/>
          </a:xfrm>
          <a:prstGeom prst="rect">
            <a:avLst/>
          </a:prstGeom>
          <a:noFill/>
          <a:ln>
            <a:noFill/>
          </a:ln>
        </p:spPr>
        <p:txBody>
          <a:bodyPr spcFirstLastPara="1" wrap="square" lIns="0" tIns="0" rIns="0" bIns="0" anchor="t" anchorCtr="0">
            <a:noAutofit/>
          </a:bodyPr>
          <a:lstStyle>
            <a:lvl1pPr marL="457200" lvl="0" indent="-323850" algn="l">
              <a:lnSpc>
                <a:spcPct val="110000"/>
              </a:lnSpc>
              <a:spcBef>
                <a:spcPts val="1200"/>
              </a:spcBef>
              <a:spcAft>
                <a:spcPts val="0"/>
              </a:spcAft>
              <a:buClr>
                <a:schemeClr val="lt1"/>
              </a:buClr>
              <a:buSzPts val="1500"/>
              <a:buFont typeface="Arial"/>
              <a:buChar char="•"/>
              <a:defRPr sz="15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4" name="Google Shape;244;p32"/>
          <p:cNvSpPr txBox="1"/>
          <p:nvPr/>
        </p:nvSpPr>
        <p:spPr>
          <a:xfrm>
            <a:off x="4833891" y="462049"/>
            <a:ext cx="3126324"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3000">
                <a:solidFill>
                  <a:schemeClr val="lt1"/>
                </a:solidFill>
                <a:latin typeface="Lato"/>
                <a:ea typeface="Lato"/>
                <a:cs typeface="Lato"/>
                <a:sym typeface="Lato"/>
              </a:rPr>
              <a:t>AGENDA</a:t>
            </a:r>
            <a:endParaRPr sz="1100"/>
          </a:p>
        </p:txBody>
      </p:sp>
      <p:grpSp>
        <p:nvGrpSpPr>
          <p:cNvPr id="245" name="Google Shape;245;p32"/>
          <p:cNvGrpSpPr/>
          <p:nvPr/>
        </p:nvGrpSpPr>
        <p:grpSpPr>
          <a:xfrm>
            <a:off x="7743717" y="4944674"/>
            <a:ext cx="523943" cy="143933"/>
            <a:chOff x="1855788" y="3378201"/>
            <a:chExt cx="3709987" cy="1019175"/>
          </a:xfrm>
        </p:grpSpPr>
        <p:sp>
          <p:nvSpPr>
            <p:cNvPr id="246" name="Google Shape;246;p32"/>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47" name="Google Shape;247;p32"/>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48" name="Google Shape;248;p32"/>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49" name="Google Shape;249;p32"/>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0" name="Google Shape;250;p32"/>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1" name="Google Shape;251;p32"/>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2" name="Google Shape;252;p32"/>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3" name="Google Shape;253;p32"/>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4" name="Google Shape;254;p32"/>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5" name="Google Shape;255;p32"/>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6" name="Google Shape;256;p32"/>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7" name="Google Shape;257;p32"/>
            <p:cNvSpPr/>
            <p:nvPr/>
          </p:nvSpPr>
          <p:spPr>
            <a:xfrm>
              <a:off x="3676650" y="3397251"/>
              <a:ext cx="61912" cy="712788"/>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8" name="Google Shape;258;p32"/>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9" name="Google Shape;259;p32"/>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60" name="Google Shape;260;p32"/>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61" name="Google Shape;261;p32"/>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62" name="Google Shape;262;p32"/>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cxnSp>
        <p:nvCxnSpPr>
          <p:cNvPr id="263" name="Google Shape;263;p32"/>
          <p:cNvCxnSpPr/>
          <p:nvPr/>
        </p:nvCxnSpPr>
        <p:spPr>
          <a:xfrm>
            <a:off x="4833891" y="938306"/>
            <a:ext cx="3969641" cy="0"/>
          </a:xfrm>
          <a:prstGeom prst="straightConnector1">
            <a:avLst/>
          </a:prstGeom>
          <a:noFill/>
          <a:ln w="9525" cap="flat" cmpd="sng">
            <a:solidFill>
              <a:schemeClr val="lt2"/>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Division">
  <p:cSld name="1_Division">
    <p:spTree>
      <p:nvGrpSpPr>
        <p:cNvPr id="1" name="Shape 264"/>
        <p:cNvGrpSpPr/>
        <p:nvPr/>
      </p:nvGrpSpPr>
      <p:grpSpPr>
        <a:xfrm>
          <a:off x="0" y="0"/>
          <a:ext cx="0" cy="0"/>
          <a:chOff x="0" y="0"/>
          <a:chExt cx="0" cy="0"/>
        </a:xfrm>
      </p:grpSpPr>
      <p:pic>
        <p:nvPicPr>
          <p:cNvPr id="265" name="Google Shape;265;p33"/>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266" name="Google Shape;266;p33"/>
          <p:cNvSpPr/>
          <p:nvPr/>
        </p:nvSpPr>
        <p:spPr>
          <a:xfrm>
            <a:off x="4387788" y="1"/>
            <a:ext cx="4756211" cy="5143500"/>
          </a:xfrm>
          <a:prstGeom prst="rect">
            <a:avLst/>
          </a:prstGeom>
          <a:gradFill>
            <a:gsLst>
              <a:gs pos="0">
                <a:srgbClr val="73992F"/>
              </a:gs>
              <a:gs pos="54000">
                <a:srgbClr val="73992F"/>
              </a:gs>
              <a:gs pos="100000">
                <a:schemeClr val="accent1"/>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67" name="Google Shape;267;p33"/>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8" name="Google Shape;268;p33"/>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sz="700">
                <a:solidFill>
                  <a:schemeClr val="lt2"/>
                </a:solidFill>
                <a:latin typeface="Lato"/>
                <a:ea typeface="Lato"/>
                <a:cs typeface="Lato"/>
                <a:sym typeface="Lato"/>
              </a:defRPr>
            </a:lvl1pPr>
            <a:lvl2pPr marL="0" lvl="1" indent="0" algn="r">
              <a:spcBef>
                <a:spcPts val="0"/>
              </a:spcBef>
              <a:buNone/>
              <a:defRPr sz="700">
                <a:solidFill>
                  <a:schemeClr val="lt2"/>
                </a:solidFill>
                <a:latin typeface="Lato"/>
                <a:ea typeface="Lato"/>
                <a:cs typeface="Lato"/>
                <a:sym typeface="Lato"/>
              </a:defRPr>
            </a:lvl2pPr>
            <a:lvl3pPr marL="0" lvl="2" indent="0" algn="r">
              <a:spcBef>
                <a:spcPts val="0"/>
              </a:spcBef>
              <a:buNone/>
              <a:defRPr sz="700">
                <a:solidFill>
                  <a:schemeClr val="lt2"/>
                </a:solidFill>
                <a:latin typeface="Lato"/>
                <a:ea typeface="Lato"/>
                <a:cs typeface="Lato"/>
                <a:sym typeface="Lato"/>
              </a:defRPr>
            </a:lvl3pPr>
            <a:lvl4pPr marL="0" lvl="3" indent="0" algn="r">
              <a:spcBef>
                <a:spcPts val="0"/>
              </a:spcBef>
              <a:buNone/>
              <a:defRPr sz="700">
                <a:solidFill>
                  <a:schemeClr val="lt2"/>
                </a:solidFill>
                <a:latin typeface="Lato"/>
                <a:ea typeface="Lato"/>
                <a:cs typeface="Lato"/>
                <a:sym typeface="Lato"/>
              </a:defRPr>
            </a:lvl4pPr>
            <a:lvl5pPr marL="0" lvl="4" indent="0" algn="r">
              <a:spcBef>
                <a:spcPts val="0"/>
              </a:spcBef>
              <a:buNone/>
              <a:defRPr sz="700">
                <a:solidFill>
                  <a:schemeClr val="lt2"/>
                </a:solidFill>
                <a:latin typeface="Lato"/>
                <a:ea typeface="Lato"/>
                <a:cs typeface="Lato"/>
                <a:sym typeface="Lato"/>
              </a:defRPr>
            </a:lvl5pPr>
            <a:lvl6pPr marL="0" lvl="5" indent="0" algn="r">
              <a:spcBef>
                <a:spcPts val="0"/>
              </a:spcBef>
              <a:buNone/>
              <a:defRPr sz="700">
                <a:solidFill>
                  <a:schemeClr val="lt2"/>
                </a:solidFill>
                <a:latin typeface="Lato"/>
                <a:ea typeface="Lato"/>
                <a:cs typeface="Lato"/>
                <a:sym typeface="Lato"/>
              </a:defRPr>
            </a:lvl6pPr>
            <a:lvl7pPr marL="0" lvl="6" indent="0" algn="r">
              <a:spcBef>
                <a:spcPts val="0"/>
              </a:spcBef>
              <a:buNone/>
              <a:defRPr sz="700">
                <a:solidFill>
                  <a:schemeClr val="lt2"/>
                </a:solidFill>
                <a:latin typeface="Lato"/>
                <a:ea typeface="Lato"/>
                <a:cs typeface="Lato"/>
                <a:sym typeface="Lato"/>
              </a:defRPr>
            </a:lvl7pPr>
            <a:lvl8pPr marL="0" lvl="7" indent="0" algn="r">
              <a:spcBef>
                <a:spcPts val="0"/>
              </a:spcBef>
              <a:buNone/>
              <a:defRPr sz="700">
                <a:solidFill>
                  <a:schemeClr val="lt2"/>
                </a:solidFill>
                <a:latin typeface="Lato"/>
                <a:ea typeface="Lato"/>
                <a:cs typeface="Lato"/>
                <a:sym typeface="Lato"/>
              </a:defRPr>
            </a:lvl8pPr>
            <a:lvl9pPr marL="0" lvl="8" indent="0" algn="r">
              <a:spcBef>
                <a:spcPts val="0"/>
              </a:spcBef>
              <a:buNone/>
              <a:defRPr sz="700">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269" name="Google Shape;269;p33"/>
          <p:cNvCxnSpPr/>
          <p:nvPr/>
        </p:nvCxnSpPr>
        <p:spPr>
          <a:xfrm>
            <a:off x="8471220" y="4947568"/>
            <a:ext cx="0" cy="139249"/>
          </a:xfrm>
          <a:prstGeom prst="straightConnector1">
            <a:avLst/>
          </a:prstGeom>
          <a:noFill/>
          <a:ln w="9525" cap="flat" cmpd="sng">
            <a:solidFill>
              <a:schemeClr val="lt2"/>
            </a:solidFill>
            <a:prstDash val="solid"/>
            <a:miter lim="800000"/>
            <a:headEnd type="none" w="sm" len="sm"/>
            <a:tailEnd type="none" w="sm" len="sm"/>
          </a:ln>
        </p:spPr>
      </p:cxnSp>
      <p:sp>
        <p:nvSpPr>
          <p:cNvPr id="270" name="Google Shape;270;p33"/>
          <p:cNvSpPr txBox="1">
            <a:spLocks noGrp="1"/>
          </p:cNvSpPr>
          <p:nvPr>
            <p:ph type="body" idx="1"/>
          </p:nvPr>
        </p:nvSpPr>
        <p:spPr>
          <a:xfrm>
            <a:off x="4867524" y="1864311"/>
            <a:ext cx="3849251" cy="805649"/>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200"/>
              </a:spcBef>
              <a:spcAft>
                <a:spcPts val="0"/>
              </a:spcAft>
              <a:buClr>
                <a:schemeClr val="lt1"/>
              </a:buClr>
              <a:buSzPts val="2400"/>
              <a:buFont typeface="Arial"/>
              <a:buNone/>
              <a:defRPr sz="24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271" name="Google Shape;271;p33"/>
          <p:cNvGrpSpPr/>
          <p:nvPr/>
        </p:nvGrpSpPr>
        <p:grpSpPr>
          <a:xfrm>
            <a:off x="7743717" y="4944674"/>
            <a:ext cx="523943" cy="143933"/>
            <a:chOff x="1855788" y="3378201"/>
            <a:chExt cx="3709987" cy="1019175"/>
          </a:xfrm>
        </p:grpSpPr>
        <p:sp>
          <p:nvSpPr>
            <p:cNvPr id="272" name="Google Shape;272;p33"/>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3" name="Google Shape;273;p33"/>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4" name="Google Shape;274;p33"/>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5" name="Google Shape;275;p33"/>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6" name="Google Shape;276;p33"/>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7" name="Google Shape;277;p33"/>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8" name="Google Shape;278;p33"/>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9" name="Google Shape;279;p33"/>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0" name="Google Shape;280;p33"/>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1" name="Google Shape;281;p33"/>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2" name="Google Shape;282;p33"/>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3" name="Google Shape;283;p33"/>
            <p:cNvSpPr/>
            <p:nvPr/>
          </p:nvSpPr>
          <p:spPr>
            <a:xfrm>
              <a:off x="3676650" y="3397251"/>
              <a:ext cx="61912" cy="712788"/>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4" name="Google Shape;284;p33"/>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5" name="Google Shape;285;p33"/>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6" name="Google Shape;286;p33"/>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7" name="Google Shape;287;p33"/>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8" name="Google Shape;288;p33"/>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89"/>
        <p:cNvGrpSpPr/>
        <p:nvPr/>
      </p:nvGrpSpPr>
      <p:grpSpPr>
        <a:xfrm>
          <a:off x="0" y="0"/>
          <a:ext cx="0" cy="0"/>
          <a:chOff x="0" y="0"/>
          <a:chExt cx="0" cy="0"/>
        </a:xfrm>
      </p:grpSpPr>
      <p:pic>
        <p:nvPicPr>
          <p:cNvPr id="290" name="Google Shape;290;p34"/>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291" name="Google Shape;291;p34"/>
          <p:cNvSpPr/>
          <p:nvPr/>
        </p:nvSpPr>
        <p:spPr>
          <a:xfrm>
            <a:off x="4387788" y="1"/>
            <a:ext cx="4756211" cy="5143500"/>
          </a:xfrm>
          <a:prstGeom prst="rect">
            <a:avLst/>
          </a:prstGeom>
          <a:gradFill>
            <a:gsLst>
              <a:gs pos="0">
                <a:srgbClr val="73992F"/>
              </a:gs>
              <a:gs pos="27000">
                <a:srgbClr val="73992F"/>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92" name="Google Shape;292;p34"/>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3" name="Google Shape;293;p34"/>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sz="700">
                <a:solidFill>
                  <a:schemeClr val="lt2"/>
                </a:solidFill>
                <a:latin typeface="Lato"/>
                <a:ea typeface="Lato"/>
                <a:cs typeface="Lato"/>
                <a:sym typeface="Lato"/>
              </a:defRPr>
            </a:lvl1pPr>
            <a:lvl2pPr marL="0" lvl="1" indent="0" algn="r">
              <a:spcBef>
                <a:spcPts val="0"/>
              </a:spcBef>
              <a:buNone/>
              <a:defRPr sz="700">
                <a:solidFill>
                  <a:schemeClr val="lt2"/>
                </a:solidFill>
                <a:latin typeface="Lato"/>
                <a:ea typeface="Lato"/>
                <a:cs typeface="Lato"/>
                <a:sym typeface="Lato"/>
              </a:defRPr>
            </a:lvl2pPr>
            <a:lvl3pPr marL="0" lvl="2" indent="0" algn="r">
              <a:spcBef>
                <a:spcPts val="0"/>
              </a:spcBef>
              <a:buNone/>
              <a:defRPr sz="700">
                <a:solidFill>
                  <a:schemeClr val="lt2"/>
                </a:solidFill>
                <a:latin typeface="Lato"/>
                <a:ea typeface="Lato"/>
                <a:cs typeface="Lato"/>
                <a:sym typeface="Lato"/>
              </a:defRPr>
            </a:lvl3pPr>
            <a:lvl4pPr marL="0" lvl="3" indent="0" algn="r">
              <a:spcBef>
                <a:spcPts val="0"/>
              </a:spcBef>
              <a:buNone/>
              <a:defRPr sz="700">
                <a:solidFill>
                  <a:schemeClr val="lt2"/>
                </a:solidFill>
                <a:latin typeface="Lato"/>
                <a:ea typeface="Lato"/>
                <a:cs typeface="Lato"/>
                <a:sym typeface="Lato"/>
              </a:defRPr>
            </a:lvl4pPr>
            <a:lvl5pPr marL="0" lvl="4" indent="0" algn="r">
              <a:spcBef>
                <a:spcPts val="0"/>
              </a:spcBef>
              <a:buNone/>
              <a:defRPr sz="700">
                <a:solidFill>
                  <a:schemeClr val="lt2"/>
                </a:solidFill>
                <a:latin typeface="Lato"/>
                <a:ea typeface="Lato"/>
                <a:cs typeface="Lato"/>
                <a:sym typeface="Lato"/>
              </a:defRPr>
            </a:lvl5pPr>
            <a:lvl6pPr marL="0" lvl="5" indent="0" algn="r">
              <a:spcBef>
                <a:spcPts val="0"/>
              </a:spcBef>
              <a:buNone/>
              <a:defRPr sz="700">
                <a:solidFill>
                  <a:schemeClr val="lt2"/>
                </a:solidFill>
                <a:latin typeface="Lato"/>
                <a:ea typeface="Lato"/>
                <a:cs typeface="Lato"/>
                <a:sym typeface="Lato"/>
              </a:defRPr>
            </a:lvl6pPr>
            <a:lvl7pPr marL="0" lvl="6" indent="0" algn="r">
              <a:spcBef>
                <a:spcPts val="0"/>
              </a:spcBef>
              <a:buNone/>
              <a:defRPr sz="700">
                <a:solidFill>
                  <a:schemeClr val="lt2"/>
                </a:solidFill>
                <a:latin typeface="Lato"/>
                <a:ea typeface="Lato"/>
                <a:cs typeface="Lato"/>
                <a:sym typeface="Lato"/>
              </a:defRPr>
            </a:lvl7pPr>
            <a:lvl8pPr marL="0" lvl="7" indent="0" algn="r">
              <a:spcBef>
                <a:spcPts val="0"/>
              </a:spcBef>
              <a:buNone/>
              <a:defRPr sz="700">
                <a:solidFill>
                  <a:schemeClr val="lt2"/>
                </a:solidFill>
                <a:latin typeface="Lato"/>
                <a:ea typeface="Lato"/>
                <a:cs typeface="Lato"/>
                <a:sym typeface="Lato"/>
              </a:defRPr>
            </a:lvl8pPr>
            <a:lvl9pPr marL="0" lvl="8" indent="0" algn="r">
              <a:spcBef>
                <a:spcPts val="0"/>
              </a:spcBef>
              <a:buNone/>
              <a:defRPr sz="700">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294" name="Google Shape;294;p34"/>
          <p:cNvCxnSpPr/>
          <p:nvPr/>
        </p:nvCxnSpPr>
        <p:spPr>
          <a:xfrm>
            <a:off x="8471220" y="4947568"/>
            <a:ext cx="0" cy="139249"/>
          </a:xfrm>
          <a:prstGeom prst="straightConnector1">
            <a:avLst/>
          </a:prstGeom>
          <a:noFill/>
          <a:ln w="9525" cap="flat" cmpd="sng">
            <a:solidFill>
              <a:schemeClr val="lt2"/>
            </a:solidFill>
            <a:prstDash val="solid"/>
            <a:miter lim="800000"/>
            <a:headEnd type="none" w="sm" len="sm"/>
            <a:tailEnd type="none" w="sm" len="sm"/>
          </a:ln>
        </p:spPr>
      </p:cxnSp>
      <p:sp>
        <p:nvSpPr>
          <p:cNvPr id="295" name="Google Shape;295;p34"/>
          <p:cNvSpPr txBox="1">
            <a:spLocks noGrp="1"/>
          </p:cNvSpPr>
          <p:nvPr>
            <p:ph type="body" idx="1"/>
          </p:nvPr>
        </p:nvSpPr>
        <p:spPr>
          <a:xfrm>
            <a:off x="4767309" y="1426362"/>
            <a:ext cx="4124589" cy="3268038"/>
          </a:xfrm>
          <a:prstGeom prst="rect">
            <a:avLst/>
          </a:prstGeom>
          <a:noFill/>
          <a:ln>
            <a:noFill/>
          </a:ln>
        </p:spPr>
        <p:txBody>
          <a:bodyPr spcFirstLastPara="1" wrap="square" lIns="0" tIns="0" rIns="0" bIns="0" anchor="t" anchorCtr="0">
            <a:noAutofit/>
          </a:bodyPr>
          <a:lstStyle>
            <a:lvl1pPr marL="457200" lvl="0" indent="-323850" algn="l">
              <a:lnSpc>
                <a:spcPct val="110000"/>
              </a:lnSpc>
              <a:spcBef>
                <a:spcPts val="1200"/>
              </a:spcBef>
              <a:spcAft>
                <a:spcPts val="0"/>
              </a:spcAft>
              <a:buClr>
                <a:schemeClr val="lt1"/>
              </a:buClr>
              <a:buSzPts val="1500"/>
              <a:buFont typeface="Arial"/>
              <a:buChar char="•"/>
              <a:defRPr sz="15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6" name="Google Shape;296;p34"/>
          <p:cNvSpPr txBox="1"/>
          <p:nvPr/>
        </p:nvSpPr>
        <p:spPr>
          <a:xfrm>
            <a:off x="4833891" y="462049"/>
            <a:ext cx="3126324"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3000">
                <a:solidFill>
                  <a:schemeClr val="lt1"/>
                </a:solidFill>
                <a:latin typeface="Lato"/>
                <a:ea typeface="Lato"/>
                <a:cs typeface="Lato"/>
                <a:sym typeface="Lato"/>
              </a:rPr>
              <a:t>AGENDA</a:t>
            </a:r>
            <a:endParaRPr sz="1100"/>
          </a:p>
        </p:txBody>
      </p:sp>
      <p:grpSp>
        <p:nvGrpSpPr>
          <p:cNvPr id="297" name="Google Shape;297;p34"/>
          <p:cNvGrpSpPr/>
          <p:nvPr/>
        </p:nvGrpSpPr>
        <p:grpSpPr>
          <a:xfrm>
            <a:off x="7743717" y="4944674"/>
            <a:ext cx="523943" cy="143933"/>
            <a:chOff x="1855788" y="3378201"/>
            <a:chExt cx="3709987" cy="1019175"/>
          </a:xfrm>
        </p:grpSpPr>
        <p:sp>
          <p:nvSpPr>
            <p:cNvPr id="298" name="Google Shape;298;p34"/>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99" name="Google Shape;299;p34"/>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0" name="Google Shape;300;p34"/>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1" name="Google Shape;301;p34"/>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2" name="Google Shape;302;p34"/>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3" name="Google Shape;303;p34"/>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4" name="Google Shape;304;p34"/>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5" name="Google Shape;305;p34"/>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6" name="Google Shape;306;p34"/>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7" name="Google Shape;307;p34"/>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8" name="Google Shape;308;p34"/>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9" name="Google Shape;309;p34"/>
            <p:cNvSpPr/>
            <p:nvPr/>
          </p:nvSpPr>
          <p:spPr>
            <a:xfrm>
              <a:off x="3676650" y="3397251"/>
              <a:ext cx="61912" cy="712788"/>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0" name="Google Shape;310;p34"/>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1" name="Google Shape;311;p34"/>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2" name="Google Shape;312;p34"/>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3" name="Google Shape;313;p34"/>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4" name="Google Shape;314;p34"/>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cxnSp>
        <p:nvCxnSpPr>
          <p:cNvPr id="315" name="Google Shape;315;p34"/>
          <p:cNvCxnSpPr/>
          <p:nvPr/>
        </p:nvCxnSpPr>
        <p:spPr>
          <a:xfrm>
            <a:off x="4833891" y="938306"/>
            <a:ext cx="3969641" cy="0"/>
          </a:xfrm>
          <a:prstGeom prst="straightConnector1">
            <a:avLst/>
          </a:prstGeom>
          <a:noFill/>
          <a:ln w="9525" cap="flat" cmpd="sng">
            <a:solidFill>
              <a:schemeClr val="lt2"/>
            </a:solidFill>
            <a:prstDash val="solid"/>
            <a:miter lim="800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16"/>
        <p:cNvGrpSpPr/>
        <p:nvPr/>
      </p:nvGrpSpPr>
      <p:grpSpPr>
        <a:xfrm>
          <a:off x="0" y="0"/>
          <a:ext cx="0" cy="0"/>
          <a:chOff x="0" y="0"/>
          <a:chExt cx="0" cy="0"/>
        </a:xfrm>
      </p:grpSpPr>
      <p:sp>
        <p:nvSpPr>
          <p:cNvPr id="317" name="Google Shape;317;p35"/>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8" name="Google Shape;318;p35"/>
          <p:cNvSpPr txBox="1">
            <a:spLocks noGrp="1"/>
          </p:cNvSpPr>
          <p:nvPr>
            <p:ph type="body" idx="1"/>
          </p:nvPr>
        </p:nvSpPr>
        <p:spPr>
          <a:xfrm>
            <a:off x="499343" y="1576878"/>
            <a:ext cx="8310454" cy="154311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9" name="Google Shape;319;p35"/>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0" name="Google Shape;320;p3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21" name="Google Shape;321;p35"/>
          <p:cNvSpPr txBox="1">
            <a:spLocks noGrp="1"/>
          </p:cNvSpPr>
          <p:nvPr>
            <p:ph type="body" idx="2"/>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22"/>
        <p:cNvGrpSpPr/>
        <p:nvPr/>
      </p:nvGrpSpPr>
      <p:grpSpPr>
        <a:xfrm>
          <a:off x="0" y="0"/>
          <a:ext cx="0" cy="0"/>
          <a:chOff x="0" y="0"/>
          <a:chExt cx="0" cy="0"/>
        </a:xfrm>
      </p:grpSpPr>
      <p:sp>
        <p:nvSpPr>
          <p:cNvPr id="323" name="Google Shape;323;p36"/>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4" name="Google Shape;324;p36"/>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36"/>
          <p:cNvSpPr/>
          <p:nvPr/>
        </p:nvSpPr>
        <p:spPr>
          <a:xfrm>
            <a:off x="0" y="0"/>
            <a:ext cx="9144000" cy="1324708"/>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ft graphic">
  <p:cSld name="left graphic">
    <p:spTree>
      <p:nvGrpSpPr>
        <p:cNvPr id="1" name="Shape 326"/>
        <p:cNvGrpSpPr/>
        <p:nvPr/>
      </p:nvGrpSpPr>
      <p:grpSpPr>
        <a:xfrm>
          <a:off x="0" y="0"/>
          <a:ext cx="0" cy="0"/>
          <a:chOff x="0" y="0"/>
          <a:chExt cx="0" cy="0"/>
        </a:xfrm>
      </p:grpSpPr>
      <p:sp>
        <p:nvSpPr>
          <p:cNvPr id="327" name="Google Shape;327;p37"/>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8" name="Google Shape;328;p37"/>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9" name="Google Shape;329;p37"/>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30" name="Google Shape;330;p37"/>
          <p:cNvSpPr txBox="1">
            <a:spLocks noGrp="1"/>
          </p:cNvSpPr>
          <p:nvPr>
            <p:ph type="body" idx="1"/>
          </p:nvPr>
        </p:nvSpPr>
        <p:spPr>
          <a:xfrm>
            <a:off x="5143500" y="1535723"/>
            <a:ext cx="3592781" cy="3135481"/>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1200"/>
              </a:spcBef>
              <a:spcAft>
                <a:spcPts val="0"/>
              </a:spcAft>
              <a:buClr>
                <a:schemeClr val="dk1"/>
              </a:buClr>
              <a:buSzPts val="1100"/>
              <a:buFont typeface="Arial"/>
              <a:buChar char="•"/>
              <a:defRPr/>
            </a:lvl1pPr>
            <a:lvl2pPr marL="914400" lvl="1" indent="-298450" algn="l">
              <a:lnSpc>
                <a:spcPct val="95000"/>
              </a:lnSpc>
              <a:spcBef>
                <a:spcPts val="400"/>
              </a:spcBef>
              <a:spcAft>
                <a:spcPts val="0"/>
              </a:spcAft>
              <a:buClr>
                <a:schemeClr val="dk1"/>
              </a:buClr>
              <a:buSzPts val="1100"/>
              <a:buFont typeface="Lato"/>
              <a:buChar char="–"/>
              <a:defRPr/>
            </a:lvl2pPr>
            <a:lvl3pPr marL="1371600" lvl="2" indent="-285750" algn="l">
              <a:lnSpc>
                <a:spcPct val="95000"/>
              </a:lnSpc>
              <a:spcBef>
                <a:spcPts val="400"/>
              </a:spcBef>
              <a:spcAft>
                <a:spcPts val="0"/>
              </a:spcAft>
              <a:buClr>
                <a:schemeClr val="dk1"/>
              </a:buClr>
              <a:buSzPts val="900"/>
              <a:buChar char="•"/>
              <a:defRPr/>
            </a:lvl3pPr>
            <a:lvl4pPr marL="1828800" lvl="3" indent="-279400" algn="l">
              <a:lnSpc>
                <a:spcPct val="95000"/>
              </a:lnSpc>
              <a:spcBef>
                <a:spcPts val="400"/>
              </a:spcBef>
              <a:spcAft>
                <a:spcPts val="0"/>
              </a:spcAft>
              <a:buClr>
                <a:schemeClr val="dk1"/>
              </a:buClr>
              <a:buSzPts val="800"/>
              <a:buChar char="•"/>
              <a:defRPr sz="800"/>
            </a:lvl4pPr>
            <a:lvl5pPr marL="2286000" lvl="4" indent="-279400" algn="l">
              <a:lnSpc>
                <a:spcPct val="95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1" name="Google Shape;331;p37"/>
          <p:cNvSpPr txBox="1">
            <a:spLocks noGrp="1"/>
          </p:cNvSpPr>
          <p:nvPr>
            <p:ph type="body" idx="2"/>
          </p:nvPr>
        </p:nvSpPr>
        <p:spPr>
          <a:xfrm>
            <a:off x="485775" y="1243013"/>
            <a:ext cx="3602831" cy="2405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37"/>
          <p:cNvSpPr txBox="1">
            <a:spLocks noGrp="1"/>
          </p:cNvSpPr>
          <p:nvPr>
            <p:ph type="body" idx="3"/>
          </p:nvPr>
        </p:nvSpPr>
        <p:spPr>
          <a:xfrm>
            <a:off x="5143500" y="1243013"/>
            <a:ext cx="3602831" cy="2405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amp; images">
  <p:cSld name="3 columns &amp; images">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5" name="Google Shape;335;p38"/>
          <p:cNvSpPr txBox="1">
            <a:spLocks noGrp="1"/>
          </p:cNvSpPr>
          <p:nvPr>
            <p:ph type="body" idx="1"/>
          </p:nvPr>
        </p:nvSpPr>
        <p:spPr>
          <a:xfrm>
            <a:off x="485774" y="2486025"/>
            <a:ext cx="2496312" cy="2185178"/>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6" name="Google Shape;336;p38"/>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7" name="Google Shape;337;p38"/>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38" name="Google Shape;338;p38"/>
          <p:cNvSpPr txBox="1">
            <a:spLocks noGrp="1"/>
          </p:cNvSpPr>
          <p:nvPr>
            <p:ph type="body" idx="2"/>
          </p:nvPr>
        </p:nvSpPr>
        <p:spPr>
          <a:xfrm>
            <a:off x="3371849" y="2486025"/>
            <a:ext cx="2496312" cy="2185178"/>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9" name="Google Shape;339;p38"/>
          <p:cNvSpPr txBox="1">
            <a:spLocks noGrp="1"/>
          </p:cNvSpPr>
          <p:nvPr>
            <p:ph type="body" idx="3"/>
          </p:nvPr>
        </p:nvSpPr>
        <p:spPr>
          <a:xfrm>
            <a:off x="485775" y="1243013"/>
            <a:ext cx="2496312" cy="240506"/>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0" name="Google Shape;340;p38"/>
          <p:cNvSpPr txBox="1">
            <a:spLocks noGrp="1"/>
          </p:cNvSpPr>
          <p:nvPr>
            <p:ph type="body" idx="4"/>
          </p:nvPr>
        </p:nvSpPr>
        <p:spPr>
          <a:xfrm>
            <a:off x="3371849" y="1243013"/>
            <a:ext cx="2496312" cy="240506"/>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1" name="Google Shape;341;p38"/>
          <p:cNvSpPr txBox="1">
            <a:spLocks noGrp="1"/>
          </p:cNvSpPr>
          <p:nvPr>
            <p:ph type="body" idx="5"/>
          </p:nvPr>
        </p:nvSpPr>
        <p:spPr>
          <a:xfrm>
            <a:off x="6229349" y="2486025"/>
            <a:ext cx="2496312" cy="2185178"/>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2" name="Google Shape;342;p38"/>
          <p:cNvSpPr txBox="1">
            <a:spLocks noGrp="1"/>
          </p:cNvSpPr>
          <p:nvPr>
            <p:ph type="body" idx="6"/>
          </p:nvPr>
        </p:nvSpPr>
        <p:spPr>
          <a:xfrm>
            <a:off x="6229349" y="1243013"/>
            <a:ext cx="2496312" cy="240506"/>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3" name="Google Shape;343;p38"/>
          <p:cNvSpPr>
            <a:spLocks noGrp="1"/>
          </p:cNvSpPr>
          <p:nvPr>
            <p:ph type="pic" idx="7"/>
          </p:nvPr>
        </p:nvSpPr>
        <p:spPr>
          <a:xfrm>
            <a:off x="485775" y="1483519"/>
            <a:ext cx="2496312" cy="1002506"/>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344" name="Google Shape;344;p38"/>
          <p:cNvSpPr>
            <a:spLocks noGrp="1"/>
          </p:cNvSpPr>
          <p:nvPr>
            <p:ph type="pic" idx="8"/>
          </p:nvPr>
        </p:nvSpPr>
        <p:spPr>
          <a:xfrm>
            <a:off x="3371849" y="1483519"/>
            <a:ext cx="2496312" cy="1002506"/>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345" name="Google Shape;345;p38"/>
          <p:cNvSpPr>
            <a:spLocks noGrp="1"/>
          </p:cNvSpPr>
          <p:nvPr>
            <p:ph type="pic" idx="9"/>
          </p:nvPr>
        </p:nvSpPr>
        <p:spPr>
          <a:xfrm>
            <a:off x="6229349" y="1483519"/>
            <a:ext cx="2496312" cy="1002506"/>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hank you">
  <p:cSld name="1_thank you">
    <p:spTree>
      <p:nvGrpSpPr>
        <p:cNvPr id="1" name="Shape 346"/>
        <p:cNvGrpSpPr/>
        <p:nvPr/>
      </p:nvGrpSpPr>
      <p:grpSpPr>
        <a:xfrm>
          <a:off x="0" y="0"/>
          <a:ext cx="0" cy="0"/>
          <a:chOff x="0" y="0"/>
          <a:chExt cx="0" cy="0"/>
        </a:xfrm>
      </p:grpSpPr>
      <p:pic>
        <p:nvPicPr>
          <p:cNvPr id="347" name="Google Shape;347;p39"/>
          <p:cNvPicPr preferRelativeResize="0"/>
          <p:nvPr/>
        </p:nvPicPr>
        <p:blipFill rotWithShape="1">
          <a:blip r:embed="rId2">
            <a:alphaModFix/>
          </a:blip>
          <a:srcRect/>
          <a:stretch/>
        </p:blipFill>
        <p:spPr>
          <a:xfrm>
            <a:off x="886" y="3980"/>
            <a:ext cx="9142228" cy="5140640"/>
          </a:xfrm>
          <a:prstGeom prst="rect">
            <a:avLst/>
          </a:prstGeom>
          <a:noFill/>
          <a:ln>
            <a:noFill/>
          </a:ln>
        </p:spPr>
      </p:pic>
      <p:pic>
        <p:nvPicPr>
          <p:cNvPr id="348" name="Google Shape;348;p39"/>
          <p:cNvPicPr preferRelativeResize="0"/>
          <p:nvPr/>
        </p:nvPicPr>
        <p:blipFill rotWithShape="1">
          <a:blip r:embed="rId3">
            <a:alphaModFix/>
          </a:blip>
          <a:srcRect/>
          <a:stretch/>
        </p:blipFill>
        <p:spPr>
          <a:xfrm>
            <a:off x="3668101" y="2881722"/>
            <a:ext cx="1744013" cy="245470"/>
          </a:xfrm>
          <a:prstGeom prst="rect">
            <a:avLst/>
          </a:prstGeom>
          <a:noFill/>
          <a:ln>
            <a:noFill/>
          </a:ln>
        </p:spPr>
      </p:pic>
      <p:sp>
        <p:nvSpPr>
          <p:cNvPr id="349" name="Google Shape;349;p39"/>
          <p:cNvSpPr txBox="1"/>
          <p:nvPr/>
        </p:nvSpPr>
        <p:spPr>
          <a:xfrm>
            <a:off x="1404258" y="1947093"/>
            <a:ext cx="6296296" cy="36933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400">
                <a:solidFill>
                  <a:schemeClr val="lt2"/>
                </a:solidFill>
                <a:latin typeface="Lato"/>
                <a:ea typeface="Lato"/>
                <a:cs typeface="Lato"/>
                <a:sym typeface="Lato"/>
              </a:rPr>
              <a:t>THANK YOU</a:t>
            </a:r>
            <a:endParaRPr sz="1100"/>
          </a:p>
        </p:txBody>
      </p:sp>
      <p:cxnSp>
        <p:nvCxnSpPr>
          <p:cNvPr id="350" name="Google Shape;350;p39"/>
          <p:cNvCxnSpPr/>
          <p:nvPr/>
        </p:nvCxnSpPr>
        <p:spPr>
          <a:xfrm>
            <a:off x="3860075" y="2575322"/>
            <a:ext cx="1378131" cy="0"/>
          </a:xfrm>
          <a:prstGeom prst="straightConnector1">
            <a:avLst/>
          </a:prstGeom>
          <a:noFill/>
          <a:ln w="22225" cap="flat" cmpd="sng">
            <a:solidFill>
              <a:schemeClr val="lt2"/>
            </a:solidFill>
            <a:prstDash val="solid"/>
            <a:miter lim="800000"/>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322">
          <p15:clr>
            <a:srgbClr val="FBAE40"/>
          </p15:clr>
        </p15:guide>
        <p15:guide id="2" pos="341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thank you">
  <p:cSld name="2_thank you">
    <p:spTree>
      <p:nvGrpSpPr>
        <p:cNvPr id="1" name="Shape 351"/>
        <p:cNvGrpSpPr/>
        <p:nvPr/>
      </p:nvGrpSpPr>
      <p:grpSpPr>
        <a:xfrm>
          <a:off x="0" y="0"/>
          <a:ext cx="0" cy="0"/>
          <a:chOff x="0" y="0"/>
          <a:chExt cx="0" cy="0"/>
        </a:xfrm>
      </p:grpSpPr>
      <p:pic>
        <p:nvPicPr>
          <p:cNvPr id="352" name="Google Shape;352;p40"/>
          <p:cNvPicPr preferRelativeResize="0"/>
          <p:nvPr/>
        </p:nvPicPr>
        <p:blipFill rotWithShape="1">
          <a:blip r:embed="rId2">
            <a:alphaModFix/>
          </a:blip>
          <a:srcRect/>
          <a:stretch/>
        </p:blipFill>
        <p:spPr>
          <a:xfrm>
            <a:off x="886" y="4780"/>
            <a:ext cx="9142228" cy="5139041"/>
          </a:xfrm>
          <a:prstGeom prst="rect">
            <a:avLst/>
          </a:prstGeom>
          <a:noFill/>
          <a:ln>
            <a:noFill/>
          </a:ln>
        </p:spPr>
      </p:pic>
      <p:pic>
        <p:nvPicPr>
          <p:cNvPr id="353" name="Google Shape;353;p40"/>
          <p:cNvPicPr preferRelativeResize="0"/>
          <p:nvPr/>
        </p:nvPicPr>
        <p:blipFill rotWithShape="1">
          <a:blip r:embed="rId3">
            <a:alphaModFix/>
          </a:blip>
          <a:srcRect/>
          <a:stretch/>
        </p:blipFill>
        <p:spPr>
          <a:xfrm>
            <a:off x="3668101" y="2881722"/>
            <a:ext cx="1744013" cy="245470"/>
          </a:xfrm>
          <a:prstGeom prst="rect">
            <a:avLst/>
          </a:prstGeom>
          <a:noFill/>
          <a:ln>
            <a:noFill/>
          </a:ln>
        </p:spPr>
      </p:pic>
      <p:sp>
        <p:nvSpPr>
          <p:cNvPr id="354" name="Google Shape;354;p40"/>
          <p:cNvSpPr txBox="1"/>
          <p:nvPr/>
        </p:nvSpPr>
        <p:spPr>
          <a:xfrm>
            <a:off x="1404258" y="1947093"/>
            <a:ext cx="6296296" cy="36933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400">
                <a:solidFill>
                  <a:schemeClr val="lt2"/>
                </a:solidFill>
                <a:latin typeface="Lato"/>
                <a:ea typeface="Lato"/>
                <a:cs typeface="Lato"/>
                <a:sym typeface="Lato"/>
              </a:rPr>
              <a:t>THANK YOU</a:t>
            </a:r>
            <a:endParaRPr sz="1100"/>
          </a:p>
        </p:txBody>
      </p:sp>
      <p:cxnSp>
        <p:nvCxnSpPr>
          <p:cNvPr id="355" name="Google Shape;355;p40"/>
          <p:cNvCxnSpPr/>
          <p:nvPr/>
        </p:nvCxnSpPr>
        <p:spPr>
          <a:xfrm>
            <a:off x="3860075" y="2575322"/>
            <a:ext cx="1378131" cy="0"/>
          </a:xfrm>
          <a:prstGeom prst="straightConnector1">
            <a:avLst/>
          </a:prstGeom>
          <a:noFill/>
          <a:ln w="22225" cap="flat" cmpd="sng">
            <a:solidFill>
              <a:schemeClr val="lt2"/>
            </a:solidFill>
            <a:prstDash val="solid"/>
            <a:miter lim="800000"/>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322">
          <p15:clr>
            <a:srgbClr val="FBAE40"/>
          </p15:clr>
        </p15:guide>
        <p15:guide id="2" pos="341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up layout">
  <p:cSld name="backup layout">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8" name="Google Shape;358;p41"/>
          <p:cNvSpPr txBox="1">
            <a:spLocks noGrp="1"/>
          </p:cNvSpPr>
          <p:nvPr>
            <p:ph type="body" idx="1"/>
          </p:nvPr>
        </p:nvSpPr>
        <p:spPr>
          <a:xfrm>
            <a:off x="496139" y="1203757"/>
            <a:ext cx="8247811" cy="204685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9" name="Google Shape;359;p41"/>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0" name="Google Shape;360;p41"/>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on Bullet Content" type="obj">
  <p:cSld name="OBJECT">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3" name="Google Shape;393;p43"/>
          <p:cNvSpPr txBox="1">
            <a:spLocks noGrp="1"/>
          </p:cNvSpPr>
          <p:nvPr>
            <p:ph type="body" idx="1"/>
          </p:nvPr>
        </p:nvSpPr>
        <p:spPr>
          <a:xfrm>
            <a:off x="496139" y="1203757"/>
            <a:ext cx="8247825" cy="32400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4" name="Google Shape;394;p43"/>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5" name="Google Shape;395;p43"/>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Title">
  <p:cSld name="2_Title">
    <p:spTree>
      <p:nvGrpSpPr>
        <p:cNvPr id="1" name="Shape 396"/>
        <p:cNvGrpSpPr/>
        <p:nvPr/>
      </p:nvGrpSpPr>
      <p:grpSpPr>
        <a:xfrm>
          <a:off x="0" y="0"/>
          <a:ext cx="0" cy="0"/>
          <a:chOff x="0" y="0"/>
          <a:chExt cx="0" cy="0"/>
        </a:xfrm>
      </p:grpSpPr>
      <p:pic>
        <p:nvPicPr>
          <p:cNvPr id="397" name="Google Shape;397;p44"/>
          <p:cNvPicPr preferRelativeResize="0"/>
          <p:nvPr/>
        </p:nvPicPr>
        <p:blipFill rotWithShape="1">
          <a:blip r:embed="rId2">
            <a:alphaModFix/>
          </a:blip>
          <a:srcRect/>
          <a:stretch/>
        </p:blipFill>
        <p:spPr>
          <a:xfrm>
            <a:off x="0" y="1732"/>
            <a:ext cx="9147083" cy="5141769"/>
          </a:xfrm>
          <a:prstGeom prst="rect">
            <a:avLst/>
          </a:prstGeom>
          <a:noFill/>
          <a:ln>
            <a:noFill/>
          </a:ln>
        </p:spPr>
      </p:pic>
      <p:pic>
        <p:nvPicPr>
          <p:cNvPr id="398" name="Google Shape;398;p44"/>
          <p:cNvPicPr preferRelativeResize="0"/>
          <p:nvPr/>
        </p:nvPicPr>
        <p:blipFill rotWithShape="1">
          <a:blip r:embed="rId3">
            <a:alphaModFix/>
          </a:blip>
          <a:srcRect/>
          <a:stretch/>
        </p:blipFill>
        <p:spPr>
          <a:xfrm>
            <a:off x="5950131" y="3680021"/>
            <a:ext cx="1502150" cy="211428"/>
          </a:xfrm>
          <a:prstGeom prst="rect">
            <a:avLst/>
          </a:prstGeom>
          <a:noFill/>
          <a:ln>
            <a:noFill/>
          </a:ln>
        </p:spPr>
      </p:pic>
      <p:sp>
        <p:nvSpPr>
          <p:cNvPr id="399" name="Google Shape;399;p44"/>
          <p:cNvSpPr txBox="1">
            <a:spLocks noGrp="1"/>
          </p:cNvSpPr>
          <p:nvPr>
            <p:ph type="body" idx="1"/>
          </p:nvPr>
        </p:nvSpPr>
        <p:spPr>
          <a:xfrm>
            <a:off x="1956433" y="3184829"/>
            <a:ext cx="4869675" cy="1755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lt1"/>
              </a:buClr>
              <a:buSzPts val="1200"/>
              <a:buNone/>
              <a:defRPr sz="1200">
                <a:solidFill>
                  <a:schemeClr val="l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0" name="Google Shape;400;p44"/>
          <p:cNvSpPr txBox="1">
            <a:spLocks noGrp="1"/>
          </p:cNvSpPr>
          <p:nvPr>
            <p:ph type="ctrTitle"/>
          </p:nvPr>
        </p:nvSpPr>
        <p:spPr>
          <a:xfrm>
            <a:off x="1956433" y="1605224"/>
            <a:ext cx="4869675" cy="949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700"/>
              <a:buFont typeface="Lato"/>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1" name="Google Shape;401;p44"/>
          <p:cNvSpPr txBox="1">
            <a:spLocks noGrp="1"/>
          </p:cNvSpPr>
          <p:nvPr>
            <p:ph type="subTitle" idx="2"/>
          </p:nvPr>
        </p:nvSpPr>
        <p:spPr>
          <a:xfrm>
            <a:off x="1956433" y="2794171"/>
            <a:ext cx="4869675" cy="277875"/>
          </a:xfrm>
          <a:prstGeom prst="rect">
            <a:avLst/>
          </a:prstGeom>
          <a:noFill/>
          <a:ln>
            <a:noFill/>
          </a:ln>
        </p:spPr>
        <p:txBody>
          <a:bodyPr spcFirstLastPara="1" wrap="square" lIns="0" tIns="0" rIns="0" bIns="0" anchor="t" anchorCtr="0">
            <a:noAutofit/>
          </a:bodyPr>
          <a:lstStyle>
            <a:lvl1pPr lvl="0" algn="l">
              <a:lnSpc>
                <a:spcPct val="110000"/>
              </a:lnSpc>
              <a:spcBef>
                <a:spcPts val="1200"/>
              </a:spcBef>
              <a:spcAft>
                <a:spcPts val="0"/>
              </a:spcAft>
              <a:buClr>
                <a:schemeClr val="lt1"/>
              </a:buClr>
              <a:buSzPts val="1800"/>
              <a:buNone/>
              <a:defRPr sz="1800">
                <a:solidFill>
                  <a:schemeClr val="lt1"/>
                </a:solidFill>
              </a:defRPr>
            </a:lvl1pPr>
            <a:lvl2pPr lvl="1" algn="ctr">
              <a:lnSpc>
                <a:spcPct val="95000"/>
              </a:lnSpc>
              <a:spcBef>
                <a:spcPts val="400"/>
              </a:spcBef>
              <a:spcAft>
                <a:spcPts val="0"/>
              </a:spcAft>
              <a:buClr>
                <a:schemeClr val="dk1"/>
              </a:buClr>
              <a:buSzPts val="1500"/>
              <a:buNone/>
              <a:defRPr sz="1500"/>
            </a:lvl2pPr>
            <a:lvl3pPr lvl="2" algn="ctr">
              <a:lnSpc>
                <a:spcPct val="95000"/>
              </a:lnSpc>
              <a:spcBef>
                <a:spcPts val="400"/>
              </a:spcBef>
              <a:spcAft>
                <a:spcPts val="0"/>
              </a:spcAft>
              <a:buClr>
                <a:schemeClr val="dk1"/>
              </a:buClr>
              <a:buSzPts val="1400"/>
              <a:buNone/>
              <a:defRPr sz="1400"/>
            </a:lvl3pPr>
            <a:lvl4pPr lvl="3" algn="ctr">
              <a:lnSpc>
                <a:spcPct val="95000"/>
              </a:lnSpc>
              <a:spcBef>
                <a:spcPts val="400"/>
              </a:spcBef>
              <a:spcAft>
                <a:spcPts val="0"/>
              </a:spcAft>
              <a:buClr>
                <a:schemeClr val="dk1"/>
              </a:buClr>
              <a:buSzPts val="1200"/>
              <a:buNone/>
              <a:defRPr sz="1200"/>
            </a:lvl4pPr>
            <a:lvl5pPr lvl="4" algn="ctr">
              <a:lnSpc>
                <a:spcPct val="95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Division">
  <p:cSld name="2_Division">
    <p:spTree>
      <p:nvGrpSpPr>
        <p:cNvPr id="1" name="Shape 402"/>
        <p:cNvGrpSpPr/>
        <p:nvPr/>
      </p:nvGrpSpPr>
      <p:grpSpPr>
        <a:xfrm>
          <a:off x="0" y="0"/>
          <a:ext cx="0" cy="0"/>
          <a:chOff x="0" y="0"/>
          <a:chExt cx="0" cy="0"/>
        </a:xfrm>
      </p:grpSpPr>
      <p:pic>
        <p:nvPicPr>
          <p:cNvPr id="403" name="Google Shape;403;p45"/>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404" name="Google Shape;404;p45"/>
          <p:cNvSpPr/>
          <p:nvPr/>
        </p:nvSpPr>
        <p:spPr>
          <a:xfrm>
            <a:off x="4387788" y="1"/>
            <a:ext cx="4756275" cy="5143500"/>
          </a:xfrm>
          <a:prstGeom prst="rect">
            <a:avLst/>
          </a:prstGeom>
          <a:gradFill>
            <a:gsLst>
              <a:gs pos="0">
                <a:srgbClr val="73992F"/>
              </a:gs>
              <a:gs pos="54000">
                <a:srgbClr val="73992F"/>
              </a:gs>
              <a:gs pos="100000">
                <a:schemeClr val="accent1"/>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405" name="Google Shape;405;p45"/>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6" name="Google Shape;406;p45"/>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407" name="Google Shape;407;p45"/>
          <p:cNvCxnSpPr/>
          <p:nvPr/>
        </p:nvCxnSpPr>
        <p:spPr>
          <a:xfrm>
            <a:off x="8471220" y="4947568"/>
            <a:ext cx="0" cy="139275"/>
          </a:xfrm>
          <a:prstGeom prst="straightConnector1">
            <a:avLst/>
          </a:prstGeom>
          <a:noFill/>
          <a:ln w="9525" cap="flat" cmpd="sng">
            <a:solidFill>
              <a:schemeClr val="lt2"/>
            </a:solidFill>
            <a:prstDash val="solid"/>
            <a:miter lim="800000"/>
            <a:headEnd type="none" w="sm" len="sm"/>
            <a:tailEnd type="none" w="sm" len="sm"/>
          </a:ln>
        </p:spPr>
      </p:cxnSp>
      <p:sp>
        <p:nvSpPr>
          <p:cNvPr id="408" name="Google Shape;408;p45"/>
          <p:cNvSpPr txBox="1">
            <a:spLocks noGrp="1"/>
          </p:cNvSpPr>
          <p:nvPr>
            <p:ph type="body" idx="1"/>
          </p:nvPr>
        </p:nvSpPr>
        <p:spPr>
          <a:xfrm>
            <a:off x="4867524" y="1864311"/>
            <a:ext cx="3849300" cy="805500"/>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200"/>
              </a:spcBef>
              <a:spcAft>
                <a:spcPts val="0"/>
              </a:spcAft>
              <a:buClr>
                <a:schemeClr val="lt1"/>
              </a:buClr>
              <a:buSzPts val="2400"/>
              <a:buFont typeface="Arial"/>
              <a:buNone/>
              <a:defRPr sz="24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409" name="Google Shape;409;p45"/>
          <p:cNvGrpSpPr/>
          <p:nvPr/>
        </p:nvGrpSpPr>
        <p:grpSpPr>
          <a:xfrm>
            <a:off x="7743717" y="4944673"/>
            <a:ext cx="523943" cy="143933"/>
            <a:chOff x="1855788" y="3378201"/>
            <a:chExt cx="3709987" cy="1019175"/>
          </a:xfrm>
        </p:grpSpPr>
        <p:sp>
          <p:nvSpPr>
            <p:cNvPr id="410" name="Google Shape;410;p45"/>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11" name="Google Shape;411;p45"/>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12" name="Google Shape;412;p45"/>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13" name="Google Shape;413;p45"/>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14" name="Google Shape;414;p45"/>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15" name="Google Shape;415;p45"/>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16" name="Google Shape;416;p45"/>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17" name="Google Shape;417;p45"/>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18" name="Google Shape;418;p45"/>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19" name="Google Shape;419;p45"/>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20" name="Google Shape;420;p45"/>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21" name="Google Shape;421;p45"/>
            <p:cNvSpPr/>
            <p:nvPr/>
          </p:nvSpPr>
          <p:spPr>
            <a:xfrm>
              <a:off x="3676650" y="3397251"/>
              <a:ext cx="61800" cy="7128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22" name="Google Shape;422;p45"/>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23" name="Google Shape;423;p45"/>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24" name="Google Shape;424;p45"/>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25" name="Google Shape;425;p45"/>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426" name="Google Shape;426;p45"/>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ulleted Content">
  <p:cSld name="Bulleted Content">
    <p:spTree>
      <p:nvGrpSpPr>
        <p:cNvPr id="1" name="Shape 427"/>
        <p:cNvGrpSpPr/>
        <p:nvPr/>
      </p:nvGrpSpPr>
      <p:grpSpPr>
        <a:xfrm>
          <a:off x="0" y="0"/>
          <a:ext cx="0" cy="0"/>
          <a:chOff x="0" y="0"/>
          <a:chExt cx="0" cy="0"/>
        </a:xfrm>
      </p:grpSpPr>
      <p:sp>
        <p:nvSpPr>
          <p:cNvPr id="428" name="Google Shape;428;p46"/>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9" name="Google Shape;429;p46"/>
          <p:cNvSpPr txBox="1">
            <a:spLocks noGrp="1"/>
          </p:cNvSpPr>
          <p:nvPr>
            <p:ph type="body" idx="1"/>
          </p:nvPr>
        </p:nvSpPr>
        <p:spPr>
          <a:xfrm>
            <a:off x="496139" y="1203757"/>
            <a:ext cx="8247825" cy="3240000"/>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1200"/>
              </a:spcBef>
              <a:spcAft>
                <a:spcPts val="0"/>
              </a:spcAft>
              <a:buClr>
                <a:schemeClr val="dk1"/>
              </a:buClr>
              <a:buSzPts val="1100"/>
              <a:buFont typeface="Arial"/>
              <a:buChar char="•"/>
              <a:defRPr/>
            </a:lvl1pPr>
            <a:lvl2pPr marL="914400" lvl="1" indent="-298450" algn="l">
              <a:lnSpc>
                <a:spcPct val="95000"/>
              </a:lnSpc>
              <a:spcBef>
                <a:spcPts val="400"/>
              </a:spcBef>
              <a:spcAft>
                <a:spcPts val="0"/>
              </a:spcAft>
              <a:buClr>
                <a:schemeClr val="dk1"/>
              </a:buClr>
              <a:buSzPts val="1100"/>
              <a:buFont typeface="Lato"/>
              <a:buChar char="–"/>
              <a:defRPr/>
            </a:lvl2pPr>
            <a:lvl3pPr marL="1371600" lvl="2" indent="-285750" algn="l">
              <a:lnSpc>
                <a:spcPct val="95000"/>
              </a:lnSpc>
              <a:spcBef>
                <a:spcPts val="400"/>
              </a:spcBef>
              <a:spcAft>
                <a:spcPts val="0"/>
              </a:spcAft>
              <a:buClr>
                <a:schemeClr val="dk1"/>
              </a:buClr>
              <a:buSzPts val="9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0" name="Google Shape;430;p46"/>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1" name="Google Shape;431;p46"/>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432"/>
        <p:cNvGrpSpPr/>
        <p:nvPr/>
      </p:nvGrpSpPr>
      <p:grpSpPr>
        <a:xfrm>
          <a:off x="0" y="0"/>
          <a:ext cx="0" cy="0"/>
          <a:chOff x="0" y="0"/>
          <a:chExt cx="0" cy="0"/>
        </a:xfrm>
      </p:grpSpPr>
      <p:sp>
        <p:nvSpPr>
          <p:cNvPr id="433" name="Google Shape;433;p47"/>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4" name="Google Shape;434;p47"/>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5" name="Google Shape;435;p47"/>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436" name="Google Shape;436;p47"/>
          <p:cNvSpPr txBox="1">
            <a:spLocks noGrp="1"/>
          </p:cNvSpPr>
          <p:nvPr>
            <p:ph type="body" idx="1"/>
          </p:nvPr>
        </p:nvSpPr>
        <p:spPr>
          <a:xfrm>
            <a:off x="498242" y="1026423"/>
            <a:ext cx="8268075" cy="3453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1" name="Shape 437"/>
        <p:cNvGrpSpPr/>
        <p:nvPr/>
      </p:nvGrpSpPr>
      <p:grpSpPr>
        <a:xfrm>
          <a:off x="0" y="0"/>
          <a:ext cx="0" cy="0"/>
          <a:chOff x="0" y="0"/>
          <a:chExt cx="0" cy="0"/>
        </a:xfrm>
      </p:grpSpPr>
      <p:sp>
        <p:nvSpPr>
          <p:cNvPr id="438" name="Google Shape;438;p48"/>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9" name="Google Shape;439;p48"/>
          <p:cNvSpPr txBox="1">
            <a:spLocks noGrp="1"/>
          </p:cNvSpPr>
          <p:nvPr>
            <p:ph type="body" idx="1"/>
          </p:nvPr>
        </p:nvSpPr>
        <p:spPr>
          <a:xfrm>
            <a:off x="485774" y="1985837"/>
            <a:ext cx="1860300" cy="2409300"/>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2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0" name="Google Shape;440;p48"/>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1" name="Google Shape;441;p48"/>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442" name="Google Shape;442;p48"/>
          <p:cNvSpPr txBox="1">
            <a:spLocks noGrp="1"/>
          </p:cNvSpPr>
          <p:nvPr>
            <p:ph type="body" idx="2"/>
          </p:nvPr>
        </p:nvSpPr>
        <p:spPr>
          <a:xfrm>
            <a:off x="2592834" y="1985837"/>
            <a:ext cx="1860300" cy="2409300"/>
          </a:xfrm>
          <a:prstGeom prst="rect">
            <a:avLst/>
          </a:prstGeom>
          <a:noFill/>
          <a:ln w="9525" cap="flat" cmpd="sng">
            <a:solidFill>
              <a:schemeClr val="accent2"/>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2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3" name="Google Shape;443;p48"/>
          <p:cNvSpPr txBox="1">
            <a:spLocks noGrp="1"/>
          </p:cNvSpPr>
          <p:nvPr>
            <p:ph type="body" idx="3"/>
          </p:nvPr>
        </p:nvSpPr>
        <p:spPr>
          <a:xfrm>
            <a:off x="485775" y="1610139"/>
            <a:ext cx="1860300" cy="375525"/>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1200"/>
              </a:spcBef>
              <a:spcAft>
                <a:spcPts val="0"/>
              </a:spcAft>
              <a:buClr>
                <a:schemeClr val="lt2"/>
              </a:buClr>
              <a:buSzPts val="800"/>
              <a:buNone/>
              <a:defRPr sz="800" b="1" cap="none">
                <a:solidFill>
                  <a:schemeClr val="lt2"/>
                </a:solidFill>
                <a:latin typeface="Lato"/>
                <a:ea typeface="Lato"/>
                <a:cs typeface="Lato"/>
                <a:sym typeface="Lato"/>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4" name="Google Shape;444;p48"/>
          <p:cNvSpPr txBox="1">
            <a:spLocks noGrp="1"/>
          </p:cNvSpPr>
          <p:nvPr>
            <p:ph type="body" idx="4"/>
          </p:nvPr>
        </p:nvSpPr>
        <p:spPr>
          <a:xfrm>
            <a:off x="2592834" y="1610139"/>
            <a:ext cx="1860300" cy="375525"/>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1200"/>
              </a:spcBef>
              <a:spcAft>
                <a:spcPts val="0"/>
              </a:spcAft>
              <a:buClr>
                <a:schemeClr val="lt2"/>
              </a:buClr>
              <a:buSzPts val="800"/>
              <a:buNone/>
              <a:defRPr sz="800" b="1" cap="none">
                <a:solidFill>
                  <a:schemeClr val="lt2"/>
                </a:solidFill>
                <a:latin typeface="Lato"/>
                <a:ea typeface="Lato"/>
                <a:cs typeface="Lato"/>
                <a:sym typeface="Lato"/>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5" name="Google Shape;445;p48"/>
          <p:cNvSpPr txBox="1">
            <a:spLocks noGrp="1"/>
          </p:cNvSpPr>
          <p:nvPr>
            <p:ph type="body" idx="5"/>
          </p:nvPr>
        </p:nvSpPr>
        <p:spPr>
          <a:xfrm>
            <a:off x="4711267" y="1985837"/>
            <a:ext cx="1860300" cy="2409300"/>
          </a:xfrm>
          <a:prstGeom prst="rect">
            <a:avLst/>
          </a:prstGeom>
          <a:noFill/>
          <a:ln w="9525" cap="flat" cmpd="sng">
            <a:solidFill>
              <a:schemeClr val="accent3"/>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2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6" name="Google Shape;446;p48"/>
          <p:cNvSpPr txBox="1">
            <a:spLocks noGrp="1"/>
          </p:cNvSpPr>
          <p:nvPr>
            <p:ph type="body" idx="6"/>
          </p:nvPr>
        </p:nvSpPr>
        <p:spPr>
          <a:xfrm>
            <a:off x="4711267" y="1610139"/>
            <a:ext cx="1860300" cy="375525"/>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7" name="Google Shape;447;p48"/>
          <p:cNvSpPr txBox="1">
            <a:spLocks noGrp="1"/>
          </p:cNvSpPr>
          <p:nvPr>
            <p:ph type="body" idx="7"/>
          </p:nvPr>
        </p:nvSpPr>
        <p:spPr>
          <a:xfrm>
            <a:off x="498242" y="1026423"/>
            <a:ext cx="8268075" cy="3453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8" name="Google Shape;448;p48"/>
          <p:cNvSpPr txBox="1">
            <a:spLocks noGrp="1"/>
          </p:cNvSpPr>
          <p:nvPr>
            <p:ph type="body" idx="8"/>
          </p:nvPr>
        </p:nvSpPr>
        <p:spPr>
          <a:xfrm>
            <a:off x="6800850" y="1985837"/>
            <a:ext cx="1860300" cy="2409300"/>
          </a:xfrm>
          <a:prstGeom prst="rect">
            <a:avLst/>
          </a:prstGeom>
          <a:noFill/>
          <a:ln w="9525" cap="flat" cmpd="sng">
            <a:solidFill>
              <a:schemeClr val="accent4"/>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2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9" name="Google Shape;449;p48"/>
          <p:cNvSpPr txBox="1">
            <a:spLocks noGrp="1"/>
          </p:cNvSpPr>
          <p:nvPr>
            <p:ph type="body" idx="9"/>
          </p:nvPr>
        </p:nvSpPr>
        <p:spPr>
          <a:xfrm>
            <a:off x="6800850" y="1610139"/>
            <a:ext cx="1860300" cy="37552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1200"/>
              </a:spcBef>
              <a:spcAft>
                <a:spcPts val="0"/>
              </a:spcAft>
              <a:buClr>
                <a:schemeClr val="lt2"/>
              </a:buClr>
              <a:buSzPts val="800"/>
              <a:buNone/>
              <a:defRPr sz="800" b="1" cap="none">
                <a:solidFill>
                  <a:schemeClr val="lt2"/>
                </a:solidFill>
                <a:latin typeface="Lato"/>
                <a:ea typeface="Lato"/>
                <a:cs typeface="Lato"/>
                <a:sym typeface="Lato"/>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Juniper White">
  <p:cSld name="Juniper White">
    <p:spTree>
      <p:nvGrpSpPr>
        <p:cNvPr id="1" name="Shape 450"/>
        <p:cNvGrpSpPr/>
        <p:nvPr/>
      </p:nvGrpSpPr>
      <p:grpSpPr>
        <a:xfrm>
          <a:off x="0" y="0"/>
          <a:ext cx="0" cy="0"/>
          <a:chOff x="0" y="0"/>
          <a:chExt cx="0" cy="0"/>
        </a:xfrm>
      </p:grpSpPr>
      <p:sp>
        <p:nvSpPr>
          <p:cNvPr id="451" name="Google Shape;451;p49"/>
          <p:cNvSpPr txBox="1">
            <a:spLocks noGrp="1"/>
          </p:cNvSpPr>
          <p:nvPr>
            <p:ph type="title"/>
          </p:nvPr>
        </p:nvSpPr>
        <p:spPr>
          <a:xfrm>
            <a:off x="499343" y="164398"/>
            <a:ext cx="73158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2" name="Google Shape;452;p49"/>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3" name="Google Shape;453;p49"/>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454" name="Google Shape;454;p49"/>
          <p:cNvSpPr txBox="1">
            <a:spLocks noGrp="1"/>
          </p:cNvSpPr>
          <p:nvPr>
            <p:ph type="body" idx="1"/>
          </p:nvPr>
        </p:nvSpPr>
        <p:spPr>
          <a:xfrm>
            <a:off x="498242" y="1026423"/>
            <a:ext cx="8268075" cy="3453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5" name="Google Shape;455;p49"/>
          <p:cNvSpPr/>
          <p:nvPr/>
        </p:nvSpPr>
        <p:spPr>
          <a:xfrm>
            <a:off x="8308181" y="44389"/>
            <a:ext cx="593325" cy="293400"/>
          </a:xfrm>
          <a:prstGeom prst="rect">
            <a:avLst/>
          </a:prstGeom>
          <a:solidFill>
            <a:schemeClr val="accent1"/>
          </a:solidFill>
          <a:ln>
            <a:noFill/>
          </a:ln>
        </p:spPr>
        <p:txBody>
          <a:bodyPr spcFirstLastPara="1" wrap="square" lIns="0" tIns="20575" rIns="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EFEFE"/>
                </a:solidFill>
                <a:latin typeface="Lato"/>
                <a:ea typeface="Lato"/>
                <a:cs typeface="Lato"/>
                <a:sym typeface="Lato"/>
              </a:rPr>
              <a:t>Guideline</a:t>
            </a:r>
            <a:endParaRPr sz="1100" b="0" i="0" u="none" strike="noStrike" cap="none">
              <a:solidFill>
                <a:srgbClr val="000000"/>
              </a:solidFill>
              <a:latin typeface="Arial"/>
              <a:ea typeface="Arial"/>
              <a:cs typeface="Arial"/>
              <a:sym typeface="Arial"/>
            </a:endParaRPr>
          </a:p>
        </p:txBody>
      </p:sp>
      <p:sp>
        <p:nvSpPr>
          <p:cNvPr id="456" name="Google Shape;456;p49"/>
          <p:cNvSpPr txBox="1">
            <a:spLocks noGrp="1"/>
          </p:cNvSpPr>
          <p:nvPr>
            <p:ph type="body" idx="2"/>
          </p:nvPr>
        </p:nvSpPr>
        <p:spPr>
          <a:xfrm>
            <a:off x="8308286" y="302055"/>
            <a:ext cx="594225" cy="184275"/>
          </a:xfrm>
          <a:prstGeom prst="rect">
            <a:avLst/>
          </a:prstGeom>
          <a:solidFill>
            <a:schemeClr val="accent1"/>
          </a:solidFill>
          <a:ln>
            <a:noFill/>
          </a:ln>
        </p:spPr>
        <p:txBody>
          <a:bodyPr spcFirstLastPara="1" wrap="square" lIns="0" tIns="0" rIns="0" bIns="0" anchor="t" anchorCtr="0">
            <a:noAutofit/>
          </a:bodyPr>
          <a:lstStyle>
            <a:lvl1pPr marL="457200" lvl="0" indent="-228600" algn="ctr">
              <a:lnSpc>
                <a:spcPct val="110000"/>
              </a:lnSpc>
              <a:spcBef>
                <a:spcPts val="1200"/>
              </a:spcBef>
              <a:spcAft>
                <a:spcPts val="0"/>
              </a:spcAft>
              <a:buClr>
                <a:srgbClr val="FEFEFE"/>
              </a:buClr>
              <a:buSzPts val="1100"/>
              <a:buNone/>
              <a:defRPr sz="1100" b="1" cap="none">
                <a:solidFill>
                  <a:srgbClr val="FEFEFE"/>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457"/>
        <p:cNvGrpSpPr/>
        <p:nvPr/>
      </p:nvGrpSpPr>
      <p:grpSpPr>
        <a:xfrm>
          <a:off x="0" y="0"/>
          <a:ext cx="0" cy="0"/>
          <a:chOff x="0" y="0"/>
          <a:chExt cx="0" cy="0"/>
        </a:xfrm>
      </p:grpSpPr>
      <p:sp>
        <p:nvSpPr>
          <p:cNvPr id="458" name="Google Shape;458;p50"/>
          <p:cNvSpPr/>
          <p:nvPr/>
        </p:nvSpPr>
        <p:spPr>
          <a:xfrm>
            <a:off x="2945675" y="220372"/>
            <a:ext cx="515475" cy="475852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459" name="Google Shape;459;p50"/>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0" name="Google Shape;460;p50"/>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BFBFBF"/>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BFBFBF"/>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BFBFBF"/>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BFBFBF"/>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BFBFBF"/>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BFBFBF"/>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BFBFBF"/>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BFBFBF"/>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BFBFBF"/>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461" name="Google Shape;461;p50"/>
          <p:cNvCxnSpPr/>
          <p:nvPr/>
        </p:nvCxnSpPr>
        <p:spPr>
          <a:xfrm>
            <a:off x="8471220" y="4947568"/>
            <a:ext cx="0" cy="139275"/>
          </a:xfrm>
          <a:prstGeom prst="straightConnector1">
            <a:avLst/>
          </a:prstGeom>
          <a:noFill/>
          <a:ln w="9525" cap="flat" cmpd="sng">
            <a:solidFill>
              <a:schemeClr val="lt2"/>
            </a:solidFill>
            <a:prstDash val="solid"/>
            <a:miter lim="800000"/>
            <a:headEnd type="none" w="sm" len="sm"/>
            <a:tailEnd type="none" w="sm" len="sm"/>
          </a:ln>
        </p:spPr>
      </p:cxnSp>
      <p:sp>
        <p:nvSpPr>
          <p:cNvPr id="462" name="Google Shape;462;p50"/>
          <p:cNvSpPr txBox="1">
            <a:spLocks noGrp="1"/>
          </p:cNvSpPr>
          <p:nvPr>
            <p:ph type="body" idx="1"/>
          </p:nvPr>
        </p:nvSpPr>
        <p:spPr>
          <a:xfrm>
            <a:off x="3519805" y="1426362"/>
            <a:ext cx="5196825" cy="3267900"/>
          </a:xfrm>
          <a:prstGeom prst="rect">
            <a:avLst/>
          </a:prstGeom>
          <a:noFill/>
          <a:ln>
            <a:noFill/>
          </a:ln>
        </p:spPr>
        <p:txBody>
          <a:bodyPr spcFirstLastPara="1" wrap="square" lIns="0" tIns="0" rIns="0" bIns="0" anchor="t" anchorCtr="0">
            <a:noAutofit/>
          </a:bodyPr>
          <a:lstStyle>
            <a:lvl1pPr marL="457200" lvl="0" indent="-323850" algn="l">
              <a:lnSpc>
                <a:spcPct val="110000"/>
              </a:lnSpc>
              <a:spcBef>
                <a:spcPts val="1200"/>
              </a:spcBef>
              <a:spcAft>
                <a:spcPts val="0"/>
              </a:spcAft>
              <a:buClr>
                <a:schemeClr val="dk1"/>
              </a:buClr>
              <a:buSzPts val="1500"/>
              <a:buFont typeface="Arial"/>
              <a:buChar char="•"/>
              <a:defRPr sz="1500">
                <a:solidFill>
                  <a:schemeClr val="dk1"/>
                </a:solidFill>
              </a:defRPr>
            </a:lvl1pPr>
            <a:lvl2pPr marL="914400" lvl="1" indent="-304800" algn="l">
              <a:lnSpc>
                <a:spcPct val="95000"/>
              </a:lnSpc>
              <a:spcBef>
                <a:spcPts val="400"/>
              </a:spcBef>
              <a:spcAft>
                <a:spcPts val="0"/>
              </a:spcAft>
              <a:buClr>
                <a:schemeClr val="dk1"/>
              </a:buClr>
              <a:buSzPts val="1200"/>
              <a:buChar char="•"/>
              <a:defRPr sz="1200">
                <a:solidFill>
                  <a:schemeClr val="dk1"/>
                </a:solidFill>
              </a:defRPr>
            </a:lvl2pPr>
            <a:lvl3pPr marL="1371600" lvl="2" indent="-298450" algn="l">
              <a:lnSpc>
                <a:spcPct val="95000"/>
              </a:lnSpc>
              <a:spcBef>
                <a:spcPts val="400"/>
              </a:spcBef>
              <a:spcAft>
                <a:spcPts val="0"/>
              </a:spcAft>
              <a:buClr>
                <a:schemeClr val="dk1"/>
              </a:buClr>
              <a:buSzPts val="1100"/>
              <a:buChar char="•"/>
              <a:defRPr sz="1100">
                <a:solidFill>
                  <a:schemeClr val="dk1"/>
                </a:solidFill>
              </a:defRPr>
            </a:lvl3pPr>
            <a:lvl4pPr marL="1828800" lvl="3" indent="-298450" algn="l">
              <a:lnSpc>
                <a:spcPct val="95000"/>
              </a:lnSpc>
              <a:spcBef>
                <a:spcPts val="400"/>
              </a:spcBef>
              <a:spcAft>
                <a:spcPts val="0"/>
              </a:spcAft>
              <a:buClr>
                <a:schemeClr val="dk1"/>
              </a:buClr>
              <a:buSzPts val="1100"/>
              <a:buChar char="•"/>
              <a:defRPr sz="1100">
                <a:solidFill>
                  <a:schemeClr val="dk1"/>
                </a:solidFill>
              </a:defRPr>
            </a:lvl4pPr>
            <a:lvl5pPr marL="2286000" lvl="4" indent="-298450" algn="l">
              <a:lnSpc>
                <a:spcPct val="95000"/>
              </a:lnSpc>
              <a:spcBef>
                <a:spcPts val="400"/>
              </a:spcBef>
              <a:spcAft>
                <a:spcPts val="0"/>
              </a:spcAft>
              <a:buClr>
                <a:schemeClr val="dk1"/>
              </a:buClr>
              <a:buSzPts val="1100"/>
              <a:buChar char="•"/>
              <a:defRPr sz="11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3" name="Google Shape;463;p50"/>
          <p:cNvSpPr>
            <a:spLocks noGrp="1"/>
          </p:cNvSpPr>
          <p:nvPr>
            <p:ph type="pic" idx="2"/>
          </p:nvPr>
        </p:nvSpPr>
        <p:spPr>
          <a:xfrm>
            <a:off x="0" y="0"/>
            <a:ext cx="3142125" cy="5143500"/>
          </a:xfrm>
          <a:prstGeom prst="rect">
            <a:avLst/>
          </a:prstGeom>
          <a:solidFill>
            <a:srgbClr val="F2F2F2"/>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464" name="Google Shape;464;p50"/>
          <p:cNvSpPr txBox="1">
            <a:spLocks noGrp="1"/>
          </p:cNvSpPr>
          <p:nvPr>
            <p:ph type="title"/>
          </p:nvPr>
        </p:nvSpPr>
        <p:spPr>
          <a:xfrm>
            <a:off x="3461023" y="164398"/>
            <a:ext cx="5283000"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465"/>
        <p:cNvGrpSpPr/>
        <p:nvPr/>
      </p:nvGrpSpPr>
      <p:grpSpPr>
        <a:xfrm>
          <a:off x="0" y="0"/>
          <a:ext cx="0" cy="0"/>
          <a:chOff x="0" y="0"/>
          <a:chExt cx="0" cy="0"/>
        </a:xfrm>
      </p:grpSpPr>
      <p:pic>
        <p:nvPicPr>
          <p:cNvPr id="466" name="Google Shape;466;p51"/>
          <p:cNvPicPr preferRelativeResize="0"/>
          <p:nvPr/>
        </p:nvPicPr>
        <p:blipFill rotWithShape="1">
          <a:blip r:embed="rId2">
            <a:alphaModFix/>
          </a:blip>
          <a:srcRect/>
          <a:stretch/>
        </p:blipFill>
        <p:spPr>
          <a:xfrm>
            <a:off x="885" y="3980"/>
            <a:ext cx="9142228" cy="5140640"/>
          </a:xfrm>
          <a:prstGeom prst="rect">
            <a:avLst/>
          </a:prstGeom>
          <a:noFill/>
          <a:ln>
            <a:noFill/>
          </a:ln>
        </p:spPr>
      </p:pic>
      <p:pic>
        <p:nvPicPr>
          <p:cNvPr id="467" name="Google Shape;467;p51"/>
          <p:cNvPicPr preferRelativeResize="0"/>
          <p:nvPr/>
        </p:nvPicPr>
        <p:blipFill rotWithShape="1">
          <a:blip r:embed="rId3">
            <a:alphaModFix/>
          </a:blip>
          <a:srcRect/>
          <a:stretch/>
        </p:blipFill>
        <p:spPr>
          <a:xfrm>
            <a:off x="3668101" y="2881722"/>
            <a:ext cx="1744012" cy="245470"/>
          </a:xfrm>
          <a:prstGeom prst="rect">
            <a:avLst/>
          </a:prstGeom>
          <a:noFill/>
          <a:ln>
            <a:noFill/>
          </a:ln>
        </p:spPr>
      </p:pic>
      <p:sp>
        <p:nvSpPr>
          <p:cNvPr id="468" name="Google Shape;468;p51"/>
          <p:cNvSpPr txBox="1"/>
          <p:nvPr/>
        </p:nvSpPr>
        <p:spPr>
          <a:xfrm>
            <a:off x="1404258" y="1947093"/>
            <a:ext cx="6296400" cy="36922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2"/>
                </a:solidFill>
                <a:latin typeface="Lato"/>
                <a:ea typeface="Lato"/>
                <a:cs typeface="Lato"/>
                <a:sym typeface="Lato"/>
              </a:rPr>
              <a:t>THANK YOU</a:t>
            </a:r>
            <a:endParaRPr sz="1100" b="0" i="0" u="none" strike="noStrike" cap="none">
              <a:solidFill>
                <a:srgbClr val="000000"/>
              </a:solidFill>
              <a:latin typeface="Arial"/>
              <a:ea typeface="Arial"/>
              <a:cs typeface="Arial"/>
              <a:sym typeface="Arial"/>
            </a:endParaRPr>
          </a:p>
        </p:txBody>
      </p:sp>
      <p:cxnSp>
        <p:nvCxnSpPr>
          <p:cNvPr id="469" name="Google Shape;469;p51"/>
          <p:cNvCxnSpPr/>
          <p:nvPr/>
        </p:nvCxnSpPr>
        <p:spPr>
          <a:xfrm>
            <a:off x="3860075" y="2575322"/>
            <a:ext cx="1378125" cy="0"/>
          </a:xfrm>
          <a:prstGeom prst="straightConnector1">
            <a:avLst/>
          </a:prstGeom>
          <a:noFill/>
          <a:ln w="22225" cap="flat" cmpd="sng">
            <a:solidFill>
              <a:schemeClr val="lt2"/>
            </a:solidFill>
            <a:prstDash val="solid"/>
            <a:miter lim="800000"/>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322">
          <p15:clr>
            <a:srgbClr val="FBAE40"/>
          </p15:clr>
        </p15:guide>
        <p15:guide id="2" pos="341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 columns &amp; images">
  <p:cSld name="4 columns &amp; images">
    <p:spTree>
      <p:nvGrpSpPr>
        <p:cNvPr id="1" name="Shape 470"/>
        <p:cNvGrpSpPr/>
        <p:nvPr/>
      </p:nvGrpSpPr>
      <p:grpSpPr>
        <a:xfrm>
          <a:off x="0" y="0"/>
          <a:ext cx="0" cy="0"/>
          <a:chOff x="0" y="0"/>
          <a:chExt cx="0" cy="0"/>
        </a:xfrm>
      </p:grpSpPr>
      <p:sp>
        <p:nvSpPr>
          <p:cNvPr id="471" name="Google Shape;471;p52"/>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2" name="Google Shape;472;p52"/>
          <p:cNvSpPr txBox="1">
            <a:spLocks noGrp="1"/>
          </p:cNvSpPr>
          <p:nvPr>
            <p:ph type="body" idx="1"/>
          </p:nvPr>
        </p:nvSpPr>
        <p:spPr>
          <a:xfrm>
            <a:off x="485774" y="2486025"/>
            <a:ext cx="1843425" cy="2185200"/>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3" name="Google Shape;473;p52"/>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4" name="Google Shape;474;p52"/>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475" name="Google Shape;475;p52"/>
          <p:cNvSpPr txBox="1">
            <a:spLocks noGrp="1"/>
          </p:cNvSpPr>
          <p:nvPr>
            <p:ph type="body" idx="2"/>
          </p:nvPr>
        </p:nvSpPr>
        <p:spPr>
          <a:xfrm>
            <a:off x="2633794" y="2486025"/>
            <a:ext cx="1843425" cy="2185200"/>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6" name="Google Shape;476;p52"/>
          <p:cNvSpPr txBox="1">
            <a:spLocks noGrp="1"/>
          </p:cNvSpPr>
          <p:nvPr>
            <p:ph type="body" idx="3"/>
          </p:nvPr>
        </p:nvSpPr>
        <p:spPr>
          <a:xfrm>
            <a:off x="485775" y="1243013"/>
            <a:ext cx="1843425" cy="240525"/>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7" name="Google Shape;477;p52"/>
          <p:cNvSpPr txBox="1">
            <a:spLocks noGrp="1"/>
          </p:cNvSpPr>
          <p:nvPr>
            <p:ph type="body" idx="4"/>
          </p:nvPr>
        </p:nvSpPr>
        <p:spPr>
          <a:xfrm>
            <a:off x="2633794" y="1243013"/>
            <a:ext cx="1843425" cy="240525"/>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8" name="Google Shape;478;p52"/>
          <p:cNvSpPr txBox="1">
            <a:spLocks noGrp="1"/>
          </p:cNvSpPr>
          <p:nvPr>
            <p:ph type="body" idx="5"/>
          </p:nvPr>
        </p:nvSpPr>
        <p:spPr>
          <a:xfrm>
            <a:off x="4754258" y="2486025"/>
            <a:ext cx="1843425" cy="2185200"/>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9" name="Google Shape;479;p52"/>
          <p:cNvSpPr txBox="1">
            <a:spLocks noGrp="1"/>
          </p:cNvSpPr>
          <p:nvPr>
            <p:ph type="body" idx="6"/>
          </p:nvPr>
        </p:nvSpPr>
        <p:spPr>
          <a:xfrm>
            <a:off x="4754258" y="1243013"/>
            <a:ext cx="1843425" cy="240525"/>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0" name="Google Shape;480;p52"/>
          <p:cNvSpPr>
            <a:spLocks noGrp="1"/>
          </p:cNvSpPr>
          <p:nvPr>
            <p:ph type="pic" idx="7"/>
          </p:nvPr>
        </p:nvSpPr>
        <p:spPr>
          <a:xfrm>
            <a:off x="485775" y="1483519"/>
            <a:ext cx="1843425" cy="1002600"/>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481" name="Google Shape;481;p52"/>
          <p:cNvSpPr>
            <a:spLocks noGrp="1"/>
          </p:cNvSpPr>
          <p:nvPr>
            <p:ph type="pic" idx="8"/>
          </p:nvPr>
        </p:nvSpPr>
        <p:spPr>
          <a:xfrm>
            <a:off x="2633794" y="1483519"/>
            <a:ext cx="1843425" cy="1002600"/>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482" name="Google Shape;482;p52"/>
          <p:cNvSpPr>
            <a:spLocks noGrp="1"/>
          </p:cNvSpPr>
          <p:nvPr>
            <p:ph type="pic" idx="9"/>
          </p:nvPr>
        </p:nvSpPr>
        <p:spPr>
          <a:xfrm>
            <a:off x="4754258" y="1483519"/>
            <a:ext cx="1843425" cy="1002600"/>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483" name="Google Shape;483;p52"/>
          <p:cNvSpPr txBox="1">
            <a:spLocks noGrp="1"/>
          </p:cNvSpPr>
          <p:nvPr>
            <p:ph type="body" idx="13"/>
          </p:nvPr>
        </p:nvSpPr>
        <p:spPr>
          <a:xfrm>
            <a:off x="6873279" y="2486025"/>
            <a:ext cx="1843425" cy="2185200"/>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4" name="Google Shape;484;p52"/>
          <p:cNvSpPr txBox="1">
            <a:spLocks noGrp="1"/>
          </p:cNvSpPr>
          <p:nvPr>
            <p:ph type="body" idx="14"/>
          </p:nvPr>
        </p:nvSpPr>
        <p:spPr>
          <a:xfrm>
            <a:off x="6873279" y="1243013"/>
            <a:ext cx="1843425" cy="240525"/>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5" name="Google Shape;485;p52"/>
          <p:cNvSpPr>
            <a:spLocks noGrp="1"/>
          </p:cNvSpPr>
          <p:nvPr>
            <p:ph type="pic" idx="15"/>
          </p:nvPr>
        </p:nvSpPr>
        <p:spPr>
          <a:xfrm>
            <a:off x="6873279" y="1483519"/>
            <a:ext cx="1843425" cy="1002600"/>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 columns &amp; icons">
  <p:cSld name="4 columns &amp; icons">
    <p:spTree>
      <p:nvGrpSpPr>
        <p:cNvPr id="1" name="Shape 486"/>
        <p:cNvGrpSpPr/>
        <p:nvPr/>
      </p:nvGrpSpPr>
      <p:grpSpPr>
        <a:xfrm>
          <a:off x="0" y="0"/>
          <a:ext cx="0" cy="0"/>
          <a:chOff x="0" y="0"/>
          <a:chExt cx="0" cy="0"/>
        </a:xfrm>
      </p:grpSpPr>
      <p:sp>
        <p:nvSpPr>
          <p:cNvPr id="487" name="Google Shape;487;p53"/>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8" name="Google Shape;488;p53"/>
          <p:cNvSpPr txBox="1">
            <a:spLocks noGrp="1"/>
          </p:cNvSpPr>
          <p:nvPr>
            <p:ph type="body" idx="1"/>
          </p:nvPr>
        </p:nvSpPr>
        <p:spPr>
          <a:xfrm>
            <a:off x="485775" y="2486025"/>
            <a:ext cx="1843425" cy="2185200"/>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9" name="Google Shape;489;p53"/>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0" name="Google Shape;490;p53"/>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491" name="Google Shape;491;p53"/>
          <p:cNvSpPr txBox="1">
            <a:spLocks noGrp="1"/>
          </p:cNvSpPr>
          <p:nvPr>
            <p:ph type="body" idx="2"/>
          </p:nvPr>
        </p:nvSpPr>
        <p:spPr>
          <a:xfrm>
            <a:off x="2631347" y="2486025"/>
            <a:ext cx="1843425" cy="2185200"/>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2" name="Google Shape;492;p53"/>
          <p:cNvSpPr txBox="1">
            <a:spLocks noGrp="1"/>
          </p:cNvSpPr>
          <p:nvPr>
            <p:ph type="body" idx="3"/>
          </p:nvPr>
        </p:nvSpPr>
        <p:spPr>
          <a:xfrm>
            <a:off x="485775" y="1243013"/>
            <a:ext cx="1843425" cy="319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3" name="Google Shape;493;p53"/>
          <p:cNvSpPr txBox="1">
            <a:spLocks noGrp="1"/>
          </p:cNvSpPr>
          <p:nvPr>
            <p:ph type="body" idx="4"/>
          </p:nvPr>
        </p:nvSpPr>
        <p:spPr>
          <a:xfrm>
            <a:off x="2631347" y="1243013"/>
            <a:ext cx="1843425" cy="319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4" name="Google Shape;494;p53"/>
          <p:cNvSpPr txBox="1">
            <a:spLocks noGrp="1"/>
          </p:cNvSpPr>
          <p:nvPr>
            <p:ph type="body" idx="5"/>
          </p:nvPr>
        </p:nvSpPr>
        <p:spPr>
          <a:xfrm>
            <a:off x="4748854" y="2486025"/>
            <a:ext cx="1843425" cy="2185200"/>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5" name="Google Shape;495;p53"/>
          <p:cNvSpPr txBox="1">
            <a:spLocks noGrp="1"/>
          </p:cNvSpPr>
          <p:nvPr>
            <p:ph type="body" idx="6"/>
          </p:nvPr>
        </p:nvSpPr>
        <p:spPr>
          <a:xfrm>
            <a:off x="4748854" y="1243013"/>
            <a:ext cx="1843425" cy="319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6" name="Google Shape;496;p53"/>
          <p:cNvSpPr txBox="1">
            <a:spLocks noGrp="1"/>
          </p:cNvSpPr>
          <p:nvPr>
            <p:ph type="body" idx="7"/>
          </p:nvPr>
        </p:nvSpPr>
        <p:spPr>
          <a:xfrm>
            <a:off x="6865639" y="2486025"/>
            <a:ext cx="1843425" cy="2185200"/>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7" name="Google Shape;497;p53"/>
          <p:cNvSpPr txBox="1">
            <a:spLocks noGrp="1"/>
          </p:cNvSpPr>
          <p:nvPr>
            <p:ph type="body" idx="8"/>
          </p:nvPr>
        </p:nvSpPr>
        <p:spPr>
          <a:xfrm>
            <a:off x="6865639" y="1243013"/>
            <a:ext cx="1843425" cy="319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8" name="Google Shape;498;p53"/>
          <p:cNvSpPr/>
          <p:nvPr/>
        </p:nvSpPr>
        <p:spPr>
          <a:xfrm>
            <a:off x="485775" y="1562431"/>
            <a:ext cx="1843425" cy="923625"/>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b="0" i="0" u="none" strike="noStrike" cap="none">
              <a:solidFill>
                <a:schemeClr val="dk1"/>
              </a:solidFill>
              <a:latin typeface="Lato"/>
              <a:ea typeface="Lato"/>
              <a:cs typeface="Lato"/>
              <a:sym typeface="Lato"/>
            </a:endParaRPr>
          </a:p>
        </p:txBody>
      </p:sp>
      <p:sp>
        <p:nvSpPr>
          <p:cNvPr id="499" name="Google Shape;499;p53"/>
          <p:cNvSpPr/>
          <p:nvPr/>
        </p:nvSpPr>
        <p:spPr>
          <a:xfrm>
            <a:off x="2631347" y="1562431"/>
            <a:ext cx="1843425" cy="923625"/>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b="0" i="0" u="none" strike="noStrike" cap="none">
              <a:solidFill>
                <a:schemeClr val="dk1"/>
              </a:solidFill>
              <a:latin typeface="Lato"/>
              <a:ea typeface="Lato"/>
              <a:cs typeface="Lato"/>
              <a:sym typeface="Lato"/>
            </a:endParaRPr>
          </a:p>
        </p:txBody>
      </p:sp>
      <p:sp>
        <p:nvSpPr>
          <p:cNvPr id="500" name="Google Shape;500;p53"/>
          <p:cNvSpPr/>
          <p:nvPr/>
        </p:nvSpPr>
        <p:spPr>
          <a:xfrm>
            <a:off x="4748854" y="1562431"/>
            <a:ext cx="1843425" cy="923625"/>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b="0" i="0" u="none" strike="noStrike" cap="none">
              <a:solidFill>
                <a:schemeClr val="dk1"/>
              </a:solidFill>
              <a:latin typeface="Lato"/>
              <a:ea typeface="Lato"/>
              <a:cs typeface="Lato"/>
              <a:sym typeface="Lato"/>
            </a:endParaRPr>
          </a:p>
        </p:txBody>
      </p:sp>
      <p:sp>
        <p:nvSpPr>
          <p:cNvPr id="501" name="Google Shape;501;p53"/>
          <p:cNvSpPr/>
          <p:nvPr/>
        </p:nvSpPr>
        <p:spPr>
          <a:xfrm>
            <a:off x="6865639" y="1562431"/>
            <a:ext cx="1843425" cy="923625"/>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b="0" i="0" u="none" strike="noStrike" cap="none">
              <a:solidFill>
                <a:schemeClr val="dk1"/>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502"/>
        <p:cNvGrpSpPr/>
        <p:nvPr/>
      </p:nvGrpSpPr>
      <p:grpSpPr>
        <a:xfrm>
          <a:off x="0" y="0"/>
          <a:ext cx="0" cy="0"/>
          <a:chOff x="0" y="0"/>
          <a:chExt cx="0" cy="0"/>
        </a:xfrm>
      </p:grpSpPr>
      <p:sp>
        <p:nvSpPr>
          <p:cNvPr id="503" name="Google Shape;503;p54"/>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4" name="Google Shape;504;p54"/>
          <p:cNvSpPr txBox="1">
            <a:spLocks noGrp="1"/>
          </p:cNvSpPr>
          <p:nvPr>
            <p:ph type="body" idx="1"/>
          </p:nvPr>
        </p:nvSpPr>
        <p:spPr>
          <a:xfrm>
            <a:off x="485774" y="1902989"/>
            <a:ext cx="2496375" cy="2185200"/>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98450" algn="l">
              <a:lnSpc>
                <a:spcPct val="95000"/>
              </a:lnSpc>
              <a:spcBef>
                <a:spcPts val="500"/>
              </a:spcBef>
              <a:spcAft>
                <a:spcPts val="0"/>
              </a:spcAft>
              <a:buClr>
                <a:schemeClr val="dk1"/>
              </a:buClr>
              <a:buSzPts val="1100"/>
              <a:buFont typeface="Arial"/>
              <a:buChar char="•"/>
              <a:defRPr>
                <a:solidFill>
                  <a:schemeClr val="dk1"/>
                </a:solidFill>
              </a:defRPr>
            </a:lvl1pPr>
            <a:lvl2pPr marL="914400" lvl="1" indent="-298450" algn="l">
              <a:lnSpc>
                <a:spcPct val="95000"/>
              </a:lnSpc>
              <a:spcBef>
                <a:spcPts val="200"/>
              </a:spcBef>
              <a:spcAft>
                <a:spcPts val="0"/>
              </a:spcAft>
              <a:buClr>
                <a:schemeClr val="dk1"/>
              </a:buClr>
              <a:buSzPts val="1100"/>
              <a:buFont typeface="Lato"/>
              <a:buChar char="–"/>
              <a:defRPr>
                <a:solidFill>
                  <a:schemeClr val="dk1"/>
                </a:solidFill>
              </a:defRPr>
            </a:lvl2pPr>
            <a:lvl3pPr marL="1371600" lvl="2" indent="-285750" algn="l">
              <a:lnSpc>
                <a:spcPct val="95000"/>
              </a:lnSpc>
              <a:spcBef>
                <a:spcPts val="0"/>
              </a:spcBef>
              <a:spcAft>
                <a:spcPts val="0"/>
              </a:spcAft>
              <a:buClr>
                <a:schemeClr val="dk1"/>
              </a:buClr>
              <a:buSzPts val="900"/>
              <a:buChar char="•"/>
              <a:defRPr>
                <a:solidFill>
                  <a:schemeClr val="dk1"/>
                </a:solidFill>
              </a:defRPr>
            </a:lvl3pPr>
            <a:lvl4pPr marL="1828800" lvl="3" indent="-279400" algn="l">
              <a:lnSpc>
                <a:spcPct val="95000"/>
              </a:lnSpc>
              <a:spcBef>
                <a:spcPts val="0"/>
              </a:spcBef>
              <a:spcAft>
                <a:spcPts val="0"/>
              </a:spcAft>
              <a:buClr>
                <a:schemeClr val="dk1"/>
              </a:buClr>
              <a:buSzPts val="800"/>
              <a:buChar char="•"/>
              <a:defRPr sz="800">
                <a:solidFill>
                  <a:schemeClr val="dk1"/>
                </a:solidFill>
              </a:defRPr>
            </a:lvl4pPr>
            <a:lvl5pPr marL="2286000" lvl="4" indent="-279400" algn="l">
              <a:lnSpc>
                <a:spcPct val="95000"/>
              </a:lnSpc>
              <a:spcBef>
                <a:spcPts val="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05" name="Google Shape;505;p54"/>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6" name="Google Shape;506;p54"/>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07" name="Google Shape;507;p54"/>
          <p:cNvSpPr txBox="1">
            <a:spLocks noGrp="1"/>
          </p:cNvSpPr>
          <p:nvPr>
            <p:ph type="body" idx="2"/>
          </p:nvPr>
        </p:nvSpPr>
        <p:spPr>
          <a:xfrm>
            <a:off x="3371849" y="1902989"/>
            <a:ext cx="2496375" cy="2185200"/>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98450" algn="l">
              <a:lnSpc>
                <a:spcPct val="95000"/>
              </a:lnSpc>
              <a:spcBef>
                <a:spcPts val="500"/>
              </a:spcBef>
              <a:spcAft>
                <a:spcPts val="0"/>
              </a:spcAft>
              <a:buClr>
                <a:schemeClr val="dk1"/>
              </a:buClr>
              <a:buSzPts val="1100"/>
              <a:buFont typeface="Arial"/>
              <a:buChar char="•"/>
              <a:defRPr>
                <a:solidFill>
                  <a:schemeClr val="dk1"/>
                </a:solidFill>
              </a:defRPr>
            </a:lvl1pPr>
            <a:lvl2pPr marL="914400" lvl="1" indent="-298450" algn="l">
              <a:lnSpc>
                <a:spcPct val="95000"/>
              </a:lnSpc>
              <a:spcBef>
                <a:spcPts val="200"/>
              </a:spcBef>
              <a:spcAft>
                <a:spcPts val="0"/>
              </a:spcAft>
              <a:buClr>
                <a:schemeClr val="dk1"/>
              </a:buClr>
              <a:buSzPts val="1100"/>
              <a:buFont typeface="Lato"/>
              <a:buChar char="–"/>
              <a:defRPr>
                <a:solidFill>
                  <a:schemeClr val="dk1"/>
                </a:solidFill>
              </a:defRPr>
            </a:lvl2pPr>
            <a:lvl3pPr marL="1371600" lvl="2" indent="-285750" algn="l">
              <a:lnSpc>
                <a:spcPct val="95000"/>
              </a:lnSpc>
              <a:spcBef>
                <a:spcPts val="0"/>
              </a:spcBef>
              <a:spcAft>
                <a:spcPts val="0"/>
              </a:spcAft>
              <a:buClr>
                <a:schemeClr val="dk1"/>
              </a:buClr>
              <a:buSzPts val="900"/>
              <a:buChar char="•"/>
              <a:defRPr>
                <a:solidFill>
                  <a:schemeClr val="dk1"/>
                </a:solidFill>
              </a:defRPr>
            </a:lvl3pPr>
            <a:lvl4pPr marL="1828800" lvl="3" indent="-279400" algn="l">
              <a:lnSpc>
                <a:spcPct val="95000"/>
              </a:lnSpc>
              <a:spcBef>
                <a:spcPts val="0"/>
              </a:spcBef>
              <a:spcAft>
                <a:spcPts val="0"/>
              </a:spcAft>
              <a:buClr>
                <a:schemeClr val="dk1"/>
              </a:buClr>
              <a:buSzPts val="800"/>
              <a:buChar char="•"/>
              <a:defRPr sz="800">
                <a:solidFill>
                  <a:schemeClr val="dk1"/>
                </a:solidFill>
              </a:defRPr>
            </a:lvl4pPr>
            <a:lvl5pPr marL="2286000" lvl="4" indent="-279400" algn="l">
              <a:lnSpc>
                <a:spcPct val="95000"/>
              </a:lnSpc>
              <a:spcBef>
                <a:spcPts val="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08" name="Google Shape;508;p54"/>
          <p:cNvSpPr txBox="1">
            <a:spLocks noGrp="1"/>
          </p:cNvSpPr>
          <p:nvPr>
            <p:ph type="body" idx="3"/>
          </p:nvPr>
        </p:nvSpPr>
        <p:spPr>
          <a:xfrm>
            <a:off x="485775" y="1662483"/>
            <a:ext cx="2496375" cy="240525"/>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09" name="Google Shape;509;p54"/>
          <p:cNvSpPr txBox="1">
            <a:spLocks noGrp="1"/>
          </p:cNvSpPr>
          <p:nvPr>
            <p:ph type="body" idx="4"/>
          </p:nvPr>
        </p:nvSpPr>
        <p:spPr>
          <a:xfrm>
            <a:off x="3371849" y="1662483"/>
            <a:ext cx="2496375" cy="240525"/>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0" name="Google Shape;510;p54"/>
          <p:cNvSpPr txBox="1">
            <a:spLocks noGrp="1"/>
          </p:cNvSpPr>
          <p:nvPr>
            <p:ph type="body" idx="5"/>
          </p:nvPr>
        </p:nvSpPr>
        <p:spPr>
          <a:xfrm>
            <a:off x="6229349" y="1902989"/>
            <a:ext cx="2496375" cy="2185200"/>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98450" algn="l">
              <a:lnSpc>
                <a:spcPct val="95000"/>
              </a:lnSpc>
              <a:spcBef>
                <a:spcPts val="500"/>
              </a:spcBef>
              <a:spcAft>
                <a:spcPts val="0"/>
              </a:spcAft>
              <a:buClr>
                <a:schemeClr val="dk1"/>
              </a:buClr>
              <a:buSzPts val="1100"/>
              <a:buFont typeface="Arial"/>
              <a:buChar char="•"/>
              <a:defRPr>
                <a:solidFill>
                  <a:schemeClr val="dk1"/>
                </a:solidFill>
              </a:defRPr>
            </a:lvl1pPr>
            <a:lvl2pPr marL="914400" lvl="1" indent="-298450" algn="l">
              <a:lnSpc>
                <a:spcPct val="95000"/>
              </a:lnSpc>
              <a:spcBef>
                <a:spcPts val="200"/>
              </a:spcBef>
              <a:spcAft>
                <a:spcPts val="0"/>
              </a:spcAft>
              <a:buClr>
                <a:schemeClr val="dk1"/>
              </a:buClr>
              <a:buSzPts val="1100"/>
              <a:buFont typeface="Lato"/>
              <a:buChar char="–"/>
              <a:defRPr>
                <a:solidFill>
                  <a:schemeClr val="dk1"/>
                </a:solidFill>
              </a:defRPr>
            </a:lvl2pPr>
            <a:lvl3pPr marL="1371600" lvl="2" indent="-285750" algn="l">
              <a:lnSpc>
                <a:spcPct val="95000"/>
              </a:lnSpc>
              <a:spcBef>
                <a:spcPts val="0"/>
              </a:spcBef>
              <a:spcAft>
                <a:spcPts val="0"/>
              </a:spcAft>
              <a:buClr>
                <a:schemeClr val="dk1"/>
              </a:buClr>
              <a:buSzPts val="900"/>
              <a:buChar char="•"/>
              <a:defRPr>
                <a:solidFill>
                  <a:schemeClr val="dk1"/>
                </a:solidFill>
              </a:defRPr>
            </a:lvl3pPr>
            <a:lvl4pPr marL="1828800" lvl="3" indent="-279400" algn="l">
              <a:lnSpc>
                <a:spcPct val="95000"/>
              </a:lnSpc>
              <a:spcBef>
                <a:spcPts val="0"/>
              </a:spcBef>
              <a:spcAft>
                <a:spcPts val="0"/>
              </a:spcAft>
              <a:buClr>
                <a:schemeClr val="dk1"/>
              </a:buClr>
              <a:buSzPts val="800"/>
              <a:buChar char="•"/>
              <a:defRPr sz="800">
                <a:solidFill>
                  <a:schemeClr val="dk1"/>
                </a:solidFill>
              </a:defRPr>
            </a:lvl4pPr>
            <a:lvl5pPr marL="2286000" lvl="4" indent="-279400" algn="l">
              <a:lnSpc>
                <a:spcPct val="95000"/>
              </a:lnSpc>
              <a:spcBef>
                <a:spcPts val="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1" name="Google Shape;511;p54"/>
          <p:cNvSpPr txBox="1">
            <a:spLocks noGrp="1"/>
          </p:cNvSpPr>
          <p:nvPr>
            <p:ph type="body" idx="6"/>
          </p:nvPr>
        </p:nvSpPr>
        <p:spPr>
          <a:xfrm>
            <a:off x="6229349" y="1662483"/>
            <a:ext cx="2496375" cy="240525"/>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2" name="Google Shape;512;p54"/>
          <p:cNvSpPr txBox="1">
            <a:spLocks noGrp="1"/>
          </p:cNvSpPr>
          <p:nvPr>
            <p:ph type="body" idx="7"/>
          </p:nvPr>
        </p:nvSpPr>
        <p:spPr>
          <a:xfrm>
            <a:off x="498242" y="1026423"/>
            <a:ext cx="8268075" cy="3453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rows">
  <p:cSld name="rows">
    <p:spTree>
      <p:nvGrpSpPr>
        <p:cNvPr id="1" name="Shape 513"/>
        <p:cNvGrpSpPr/>
        <p:nvPr/>
      </p:nvGrpSpPr>
      <p:grpSpPr>
        <a:xfrm>
          <a:off x="0" y="0"/>
          <a:ext cx="0" cy="0"/>
          <a:chOff x="0" y="0"/>
          <a:chExt cx="0" cy="0"/>
        </a:xfrm>
      </p:grpSpPr>
      <p:sp>
        <p:nvSpPr>
          <p:cNvPr id="514" name="Google Shape;514;p55"/>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5" name="Google Shape;515;p55"/>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6" name="Google Shape;516;p55"/>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17" name="Google Shape;517;p55"/>
          <p:cNvSpPr txBox="1">
            <a:spLocks noGrp="1"/>
          </p:cNvSpPr>
          <p:nvPr>
            <p:ph type="body" idx="1"/>
          </p:nvPr>
        </p:nvSpPr>
        <p:spPr>
          <a:xfrm>
            <a:off x="498242" y="1026423"/>
            <a:ext cx="8268075" cy="3453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8" name="Google Shape;518;p55"/>
          <p:cNvSpPr txBox="1">
            <a:spLocks noGrp="1"/>
          </p:cNvSpPr>
          <p:nvPr>
            <p:ph type="body" idx="2"/>
          </p:nvPr>
        </p:nvSpPr>
        <p:spPr>
          <a:xfrm>
            <a:off x="499343" y="1782898"/>
            <a:ext cx="1381500" cy="672525"/>
          </a:xfrm>
          <a:prstGeom prst="rect">
            <a:avLst/>
          </a:prstGeom>
          <a:solidFill>
            <a:schemeClr val="accent1"/>
          </a:solidFill>
          <a:ln>
            <a:noFill/>
          </a:ln>
        </p:spPr>
        <p:txBody>
          <a:bodyPr spcFirstLastPara="1" wrap="square" lIns="68575" tIns="0" rIns="0" bIns="0" anchor="ctr" anchorCtr="0">
            <a:noAutofit/>
          </a:bodyPr>
          <a:lstStyle>
            <a:lvl1pPr marL="457200" lvl="0" indent="-228600" algn="l">
              <a:lnSpc>
                <a:spcPct val="90000"/>
              </a:lnSpc>
              <a:spcBef>
                <a:spcPts val="0"/>
              </a:spcBef>
              <a:spcAft>
                <a:spcPts val="0"/>
              </a:spcAft>
              <a:buClr>
                <a:schemeClr val="lt2"/>
              </a:buClr>
              <a:buSzPts val="1200"/>
              <a:buNone/>
              <a:defRPr sz="1200">
                <a:solidFill>
                  <a:schemeClr val="lt2"/>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9" name="Google Shape;519;p55"/>
          <p:cNvSpPr txBox="1">
            <a:spLocks noGrp="1"/>
          </p:cNvSpPr>
          <p:nvPr>
            <p:ph type="body" idx="3"/>
          </p:nvPr>
        </p:nvSpPr>
        <p:spPr>
          <a:xfrm>
            <a:off x="2000249" y="1782898"/>
            <a:ext cx="6716475" cy="672525"/>
          </a:xfrm>
          <a:prstGeom prst="rect">
            <a:avLst/>
          </a:prstGeom>
          <a:solidFill>
            <a:srgbClr val="F2F2F2"/>
          </a:solidFill>
          <a:ln>
            <a:noFill/>
          </a:ln>
        </p:spPr>
        <p:txBody>
          <a:bodyPr spcFirstLastPara="1" wrap="square" lIns="68575" tIns="0" rIns="0" bIns="0" anchor="ctr" anchorCtr="0">
            <a:noAutofit/>
          </a:bodyPr>
          <a:lstStyle>
            <a:lvl1pPr marL="457200" lvl="0" indent="-298450" algn="l">
              <a:lnSpc>
                <a:spcPct val="95000"/>
              </a:lnSpc>
              <a:spcBef>
                <a:spcPts val="0"/>
              </a:spcBef>
              <a:spcAft>
                <a:spcPts val="0"/>
              </a:spcAft>
              <a:buClr>
                <a:schemeClr val="dk1"/>
              </a:buClr>
              <a:buSzPts val="1100"/>
              <a:buFont typeface="Arial"/>
              <a:buChar char="•"/>
              <a:defRPr sz="11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tatment">
  <p:cSld name="Statment">
    <p:spTree>
      <p:nvGrpSpPr>
        <p:cNvPr id="1" name="Shape 520"/>
        <p:cNvGrpSpPr/>
        <p:nvPr/>
      </p:nvGrpSpPr>
      <p:grpSpPr>
        <a:xfrm>
          <a:off x="0" y="0"/>
          <a:ext cx="0" cy="0"/>
          <a:chOff x="0" y="0"/>
          <a:chExt cx="0" cy="0"/>
        </a:xfrm>
      </p:grpSpPr>
      <p:sp>
        <p:nvSpPr>
          <p:cNvPr id="521" name="Google Shape;521;p56"/>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2" name="Google Shape;522;p56"/>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23" name="Google Shape;523;p56"/>
          <p:cNvSpPr/>
          <p:nvPr/>
        </p:nvSpPr>
        <p:spPr>
          <a:xfrm>
            <a:off x="0" y="287383"/>
            <a:ext cx="9144000" cy="103747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524" name="Google Shape;524;p56"/>
          <p:cNvSpPr/>
          <p:nvPr/>
        </p:nvSpPr>
        <p:spPr>
          <a:xfrm>
            <a:off x="0" y="1094535"/>
            <a:ext cx="9144000" cy="2918925"/>
          </a:xfrm>
          <a:prstGeom prst="rect">
            <a:avLst/>
          </a:prstGeom>
          <a:gradFill>
            <a:gsLst>
              <a:gs pos="0">
                <a:srgbClr val="73992F"/>
              </a:gs>
              <a:gs pos="27000">
                <a:srgbClr val="73992F"/>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525" name="Google Shape;525;p56"/>
          <p:cNvSpPr txBox="1">
            <a:spLocks noGrp="1"/>
          </p:cNvSpPr>
          <p:nvPr>
            <p:ph type="body" idx="1"/>
          </p:nvPr>
        </p:nvSpPr>
        <p:spPr>
          <a:xfrm>
            <a:off x="620485" y="1240972"/>
            <a:ext cx="7990875" cy="2684475"/>
          </a:xfrm>
          <a:prstGeom prst="rect">
            <a:avLst/>
          </a:prstGeom>
          <a:noFill/>
          <a:ln>
            <a:noFill/>
          </a:ln>
        </p:spPr>
        <p:txBody>
          <a:bodyPr spcFirstLastPara="1" wrap="square" lIns="0" tIns="0" rIns="0" bIns="0" anchor="ctr" anchorCtr="0">
            <a:noAutofit/>
          </a:bodyPr>
          <a:lstStyle>
            <a:lvl1pPr marL="457200" lvl="0" indent="-361950" algn="l">
              <a:lnSpc>
                <a:spcPct val="100000"/>
              </a:lnSpc>
              <a:spcBef>
                <a:spcPts val="1200"/>
              </a:spcBef>
              <a:spcAft>
                <a:spcPts val="0"/>
              </a:spcAft>
              <a:buClr>
                <a:schemeClr val="lt1"/>
              </a:buClr>
              <a:buSzPts val="2100"/>
              <a:buFont typeface="Lato"/>
              <a:buChar char="–"/>
              <a:defRPr sz="2100" cap="none">
                <a:solidFill>
                  <a:schemeClr val="lt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Statment">
  <p:cSld name="2_Statment">
    <p:spTree>
      <p:nvGrpSpPr>
        <p:cNvPr id="1" name="Shape 526"/>
        <p:cNvGrpSpPr/>
        <p:nvPr/>
      </p:nvGrpSpPr>
      <p:grpSpPr>
        <a:xfrm>
          <a:off x="0" y="0"/>
          <a:ext cx="0" cy="0"/>
          <a:chOff x="0" y="0"/>
          <a:chExt cx="0" cy="0"/>
        </a:xfrm>
      </p:grpSpPr>
      <p:sp>
        <p:nvSpPr>
          <p:cNvPr id="527" name="Google Shape;527;p57"/>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8" name="Google Shape;528;p57"/>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29" name="Google Shape;529;p57"/>
          <p:cNvSpPr/>
          <p:nvPr/>
        </p:nvSpPr>
        <p:spPr>
          <a:xfrm>
            <a:off x="0" y="357808"/>
            <a:ext cx="9144000" cy="82327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530" name="Google Shape;530;p57"/>
          <p:cNvSpPr/>
          <p:nvPr/>
        </p:nvSpPr>
        <p:spPr>
          <a:xfrm>
            <a:off x="1832827" y="1094535"/>
            <a:ext cx="5504175" cy="2918925"/>
          </a:xfrm>
          <a:prstGeom prst="rect">
            <a:avLst/>
          </a:prstGeom>
          <a:gradFill>
            <a:gsLst>
              <a:gs pos="0">
                <a:srgbClr val="73992F"/>
              </a:gs>
              <a:gs pos="27000">
                <a:srgbClr val="73992F"/>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531" name="Google Shape;531;p57"/>
          <p:cNvSpPr txBox="1">
            <a:spLocks noGrp="1"/>
          </p:cNvSpPr>
          <p:nvPr>
            <p:ph type="body" idx="1"/>
          </p:nvPr>
        </p:nvSpPr>
        <p:spPr>
          <a:xfrm>
            <a:off x="2221822" y="1534827"/>
            <a:ext cx="4722300" cy="2004975"/>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200"/>
              </a:spcBef>
              <a:spcAft>
                <a:spcPts val="0"/>
              </a:spcAft>
              <a:buClr>
                <a:schemeClr val="lt1"/>
              </a:buClr>
              <a:buSzPts val="2700"/>
              <a:buNone/>
              <a:defRPr sz="2700" cap="none">
                <a:solidFill>
                  <a:schemeClr val="l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2"/>
        <p:cNvGrpSpPr/>
        <p:nvPr/>
      </p:nvGrpSpPr>
      <p:grpSpPr>
        <a:xfrm>
          <a:off x="0" y="0"/>
          <a:ext cx="0" cy="0"/>
          <a:chOff x="0" y="0"/>
          <a:chExt cx="0" cy="0"/>
        </a:xfrm>
      </p:grpSpPr>
      <p:sp>
        <p:nvSpPr>
          <p:cNvPr id="533" name="Google Shape;533;p58"/>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4" name="Google Shape;534;p58"/>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5" name="Google Shape;535;p58"/>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right graphic">
  <p:cSld name="right graphic">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8" name="Google Shape;538;p59"/>
          <p:cNvSpPr txBox="1">
            <a:spLocks noGrp="1"/>
          </p:cNvSpPr>
          <p:nvPr>
            <p:ph type="body" idx="1"/>
          </p:nvPr>
        </p:nvSpPr>
        <p:spPr>
          <a:xfrm>
            <a:off x="496139" y="1535723"/>
            <a:ext cx="3592800" cy="3135600"/>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1200"/>
              </a:spcBef>
              <a:spcAft>
                <a:spcPts val="0"/>
              </a:spcAft>
              <a:buClr>
                <a:schemeClr val="dk1"/>
              </a:buClr>
              <a:buSzPts val="1100"/>
              <a:buFont typeface="Arial"/>
              <a:buChar char="•"/>
              <a:defRPr/>
            </a:lvl1pPr>
            <a:lvl2pPr marL="914400" lvl="1" indent="-298450" algn="l">
              <a:lnSpc>
                <a:spcPct val="95000"/>
              </a:lnSpc>
              <a:spcBef>
                <a:spcPts val="400"/>
              </a:spcBef>
              <a:spcAft>
                <a:spcPts val="0"/>
              </a:spcAft>
              <a:buClr>
                <a:schemeClr val="dk1"/>
              </a:buClr>
              <a:buSzPts val="1100"/>
              <a:buFont typeface="Lato"/>
              <a:buChar char="–"/>
              <a:defRPr/>
            </a:lvl2pPr>
            <a:lvl3pPr marL="1371600" lvl="2" indent="-285750" algn="l">
              <a:lnSpc>
                <a:spcPct val="95000"/>
              </a:lnSpc>
              <a:spcBef>
                <a:spcPts val="400"/>
              </a:spcBef>
              <a:spcAft>
                <a:spcPts val="0"/>
              </a:spcAft>
              <a:buClr>
                <a:schemeClr val="dk1"/>
              </a:buClr>
              <a:buSzPts val="900"/>
              <a:buChar char="•"/>
              <a:defRPr/>
            </a:lvl3pPr>
            <a:lvl4pPr marL="1828800" lvl="3" indent="-279400" algn="l">
              <a:lnSpc>
                <a:spcPct val="95000"/>
              </a:lnSpc>
              <a:spcBef>
                <a:spcPts val="400"/>
              </a:spcBef>
              <a:spcAft>
                <a:spcPts val="0"/>
              </a:spcAft>
              <a:buClr>
                <a:schemeClr val="dk1"/>
              </a:buClr>
              <a:buSzPts val="800"/>
              <a:buChar char="•"/>
              <a:defRPr sz="800"/>
            </a:lvl4pPr>
            <a:lvl5pPr marL="2286000" lvl="4" indent="-279400" algn="l">
              <a:lnSpc>
                <a:spcPct val="95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39" name="Google Shape;539;p59"/>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0" name="Google Shape;540;p59"/>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41" name="Google Shape;541;p59"/>
          <p:cNvSpPr txBox="1">
            <a:spLocks noGrp="1"/>
          </p:cNvSpPr>
          <p:nvPr>
            <p:ph type="body" idx="2"/>
          </p:nvPr>
        </p:nvSpPr>
        <p:spPr>
          <a:xfrm>
            <a:off x="485775" y="1243013"/>
            <a:ext cx="3602700" cy="24052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2" name="Google Shape;542;p59"/>
          <p:cNvSpPr txBox="1">
            <a:spLocks noGrp="1"/>
          </p:cNvSpPr>
          <p:nvPr>
            <p:ph type="body" idx="3"/>
          </p:nvPr>
        </p:nvSpPr>
        <p:spPr>
          <a:xfrm>
            <a:off x="5143500" y="1243013"/>
            <a:ext cx="3602700" cy="24052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543"/>
        <p:cNvGrpSpPr/>
        <p:nvPr/>
      </p:nvGrpSpPr>
      <p:grpSpPr>
        <a:xfrm>
          <a:off x="0" y="0"/>
          <a:ext cx="0" cy="0"/>
          <a:chOff x="0" y="0"/>
          <a:chExt cx="0" cy="0"/>
        </a:xfrm>
      </p:grpSpPr>
      <p:pic>
        <p:nvPicPr>
          <p:cNvPr id="544" name="Google Shape;544;p60"/>
          <p:cNvPicPr preferRelativeResize="0"/>
          <p:nvPr/>
        </p:nvPicPr>
        <p:blipFill rotWithShape="1">
          <a:blip r:embed="rId2">
            <a:alphaModFix/>
          </a:blip>
          <a:srcRect/>
          <a:stretch/>
        </p:blipFill>
        <p:spPr>
          <a:xfrm>
            <a:off x="1" y="932"/>
            <a:ext cx="9143999" cy="5141636"/>
          </a:xfrm>
          <a:prstGeom prst="rect">
            <a:avLst/>
          </a:prstGeom>
          <a:noFill/>
          <a:ln>
            <a:noFill/>
          </a:ln>
        </p:spPr>
      </p:pic>
      <p:pic>
        <p:nvPicPr>
          <p:cNvPr id="545" name="Google Shape;545;p60"/>
          <p:cNvPicPr preferRelativeResize="0"/>
          <p:nvPr/>
        </p:nvPicPr>
        <p:blipFill rotWithShape="1">
          <a:blip r:embed="rId3">
            <a:alphaModFix/>
          </a:blip>
          <a:srcRect/>
          <a:stretch/>
        </p:blipFill>
        <p:spPr>
          <a:xfrm>
            <a:off x="5950131" y="3680021"/>
            <a:ext cx="1502150" cy="211428"/>
          </a:xfrm>
          <a:prstGeom prst="rect">
            <a:avLst/>
          </a:prstGeom>
          <a:noFill/>
          <a:ln>
            <a:noFill/>
          </a:ln>
        </p:spPr>
      </p:pic>
      <p:sp>
        <p:nvSpPr>
          <p:cNvPr id="546" name="Google Shape;546;p60"/>
          <p:cNvSpPr txBox="1">
            <a:spLocks noGrp="1"/>
          </p:cNvSpPr>
          <p:nvPr>
            <p:ph type="body" idx="1"/>
          </p:nvPr>
        </p:nvSpPr>
        <p:spPr>
          <a:xfrm>
            <a:off x="1956433" y="3184829"/>
            <a:ext cx="4869675" cy="1755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lt1"/>
              </a:buClr>
              <a:buSzPts val="1200"/>
              <a:buNone/>
              <a:defRPr sz="1200">
                <a:solidFill>
                  <a:schemeClr val="l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7" name="Google Shape;547;p60"/>
          <p:cNvSpPr txBox="1">
            <a:spLocks noGrp="1"/>
          </p:cNvSpPr>
          <p:nvPr>
            <p:ph type="ctrTitle"/>
          </p:nvPr>
        </p:nvSpPr>
        <p:spPr>
          <a:xfrm>
            <a:off x="1956433" y="1605224"/>
            <a:ext cx="4869675" cy="949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700"/>
              <a:buFont typeface="Lato"/>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8" name="Google Shape;548;p60"/>
          <p:cNvSpPr txBox="1">
            <a:spLocks noGrp="1"/>
          </p:cNvSpPr>
          <p:nvPr>
            <p:ph type="subTitle" idx="2"/>
          </p:nvPr>
        </p:nvSpPr>
        <p:spPr>
          <a:xfrm>
            <a:off x="1956433" y="2794171"/>
            <a:ext cx="4869675" cy="277875"/>
          </a:xfrm>
          <a:prstGeom prst="rect">
            <a:avLst/>
          </a:prstGeom>
          <a:noFill/>
          <a:ln>
            <a:noFill/>
          </a:ln>
        </p:spPr>
        <p:txBody>
          <a:bodyPr spcFirstLastPara="1" wrap="square" lIns="0" tIns="0" rIns="0" bIns="0" anchor="t" anchorCtr="0">
            <a:noAutofit/>
          </a:bodyPr>
          <a:lstStyle>
            <a:lvl1pPr lvl="0" algn="l">
              <a:lnSpc>
                <a:spcPct val="110000"/>
              </a:lnSpc>
              <a:spcBef>
                <a:spcPts val="1200"/>
              </a:spcBef>
              <a:spcAft>
                <a:spcPts val="0"/>
              </a:spcAft>
              <a:buClr>
                <a:schemeClr val="lt1"/>
              </a:buClr>
              <a:buSzPts val="1800"/>
              <a:buNone/>
              <a:defRPr sz="1800">
                <a:solidFill>
                  <a:schemeClr val="lt1"/>
                </a:solidFill>
              </a:defRPr>
            </a:lvl1pPr>
            <a:lvl2pPr lvl="1" algn="ctr">
              <a:lnSpc>
                <a:spcPct val="95000"/>
              </a:lnSpc>
              <a:spcBef>
                <a:spcPts val="400"/>
              </a:spcBef>
              <a:spcAft>
                <a:spcPts val="0"/>
              </a:spcAft>
              <a:buClr>
                <a:schemeClr val="dk1"/>
              </a:buClr>
              <a:buSzPts val="1500"/>
              <a:buNone/>
              <a:defRPr sz="1500"/>
            </a:lvl2pPr>
            <a:lvl3pPr lvl="2" algn="ctr">
              <a:lnSpc>
                <a:spcPct val="95000"/>
              </a:lnSpc>
              <a:spcBef>
                <a:spcPts val="400"/>
              </a:spcBef>
              <a:spcAft>
                <a:spcPts val="0"/>
              </a:spcAft>
              <a:buClr>
                <a:schemeClr val="dk1"/>
              </a:buClr>
              <a:buSzPts val="1400"/>
              <a:buNone/>
              <a:defRPr sz="1400"/>
            </a:lvl3pPr>
            <a:lvl4pPr lvl="3" algn="ctr">
              <a:lnSpc>
                <a:spcPct val="95000"/>
              </a:lnSpc>
              <a:spcBef>
                <a:spcPts val="400"/>
              </a:spcBef>
              <a:spcAft>
                <a:spcPts val="0"/>
              </a:spcAft>
              <a:buClr>
                <a:schemeClr val="dk1"/>
              </a:buClr>
              <a:buSzPts val="1200"/>
              <a:buNone/>
              <a:defRPr sz="1200"/>
            </a:lvl4pPr>
            <a:lvl5pPr lvl="4" algn="ctr">
              <a:lnSpc>
                <a:spcPct val="95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549"/>
        <p:cNvGrpSpPr/>
        <p:nvPr/>
      </p:nvGrpSpPr>
      <p:grpSpPr>
        <a:xfrm>
          <a:off x="0" y="0"/>
          <a:ext cx="0" cy="0"/>
          <a:chOff x="0" y="0"/>
          <a:chExt cx="0" cy="0"/>
        </a:xfrm>
      </p:grpSpPr>
      <p:pic>
        <p:nvPicPr>
          <p:cNvPr id="550" name="Google Shape;550;p61"/>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551" name="Google Shape;551;p61"/>
          <p:cNvSpPr/>
          <p:nvPr/>
        </p:nvSpPr>
        <p:spPr>
          <a:xfrm>
            <a:off x="4387788" y="1"/>
            <a:ext cx="4756275" cy="5143500"/>
          </a:xfrm>
          <a:prstGeom prst="rect">
            <a:avLst/>
          </a:prstGeom>
          <a:gradFill>
            <a:gsLst>
              <a:gs pos="0">
                <a:srgbClr val="73992F"/>
              </a:gs>
              <a:gs pos="27000">
                <a:srgbClr val="73992F"/>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552" name="Google Shape;552;p61"/>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3" name="Google Shape;553;p61"/>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61"/>
          <p:cNvCxnSpPr/>
          <p:nvPr/>
        </p:nvCxnSpPr>
        <p:spPr>
          <a:xfrm>
            <a:off x="8471220" y="4947568"/>
            <a:ext cx="0" cy="139275"/>
          </a:xfrm>
          <a:prstGeom prst="straightConnector1">
            <a:avLst/>
          </a:prstGeom>
          <a:noFill/>
          <a:ln w="9525" cap="flat" cmpd="sng">
            <a:solidFill>
              <a:schemeClr val="lt2"/>
            </a:solidFill>
            <a:prstDash val="solid"/>
            <a:miter lim="800000"/>
            <a:headEnd type="none" w="sm" len="sm"/>
            <a:tailEnd type="none" w="sm" len="sm"/>
          </a:ln>
        </p:spPr>
      </p:cxnSp>
      <p:sp>
        <p:nvSpPr>
          <p:cNvPr id="555" name="Google Shape;555;p61"/>
          <p:cNvSpPr txBox="1">
            <a:spLocks noGrp="1"/>
          </p:cNvSpPr>
          <p:nvPr>
            <p:ph type="body" idx="1"/>
          </p:nvPr>
        </p:nvSpPr>
        <p:spPr>
          <a:xfrm>
            <a:off x="4767309" y="1426362"/>
            <a:ext cx="4124700" cy="3267900"/>
          </a:xfrm>
          <a:prstGeom prst="rect">
            <a:avLst/>
          </a:prstGeom>
          <a:noFill/>
          <a:ln>
            <a:noFill/>
          </a:ln>
        </p:spPr>
        <p:txBody>
          <a:bodyPr spcFirstLastPara="1" wrap="square" lIns="0" tIns="0" rIns="0" bIns="0" anchor="t" anchorCtr="0">
            <a:noAutofit/>
          </a:bodyPr>
          <a:lstStyle>
            <a:lvl1pPr marL="457200" lvl="0" indent="-323850" algn="l">
              <a:lnSpc>
                <a:spcPct val="110000"/>
              </a:lnSpc>
              <a:spcBef>
                <a:spcPts val="1200"/>
              </a:spcBef>
              <a:spcAft>
                <a:spcPts val="0"/>
              </a:spcAft>
              <a:buClr>
                <a:schemeClr val="lt1"/>
              </a:buClr>
              <a:buSzPts val="1500"/>
              <a:buFont typeface="Arial"/>
              <a:buChar char="•"/>
              <a:defRPr sz="15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56" name="Google Shape;556;p61"/>
          <p:cNvSpPr txBox="1"/>
          <p:nvPr/>
        </p:nvSpPr>
        <p:spPr>
          <a:xfrm>
            <a:off x="4833891" y="462049"/>
            <a:ext cx="3126375" cy="46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Lato"/>
                <a:ea typeface="Lato"/>
                <a:cs typeface="Lato"/>
                <a:sym typeface="Lato"/>
              </a:rPr>
              <a:t>AGENDA</a:t>
            </a:r>
            <a:endParaRPr sz="1100" b="0" i="0" u="none" strike="noStrike" cap="none">
              <a:solidFill>
                <a:srgbClr val="000000"/>
              </a:solidFill>
              <a:latin typeface="Arial"/>
              <a:ea typeface="Arial"/>
              <a:cs typeface="Arial"/>
              <a:sym typeface="Arial"/>
            </a:endParaRPr>
          </a:p>
        </p:txBody>
      </p:sp>
      <p:grpSp>
        <p:nvGrpSpPr>
          <p:cNvPr id="557" name="Google Shape;557;p61"/>
          <p:cNvGrpSpPr/>
          <p:nvPr/>
        </p:nvGrpSpPr>
        <p:grpSpPr>
          <a:xfrm>
            <a:off x="7743717" y="4944673"/>
            <a:ext cx="523943" cy="143933"/>
            <a:chOff x="1855788" y="3378201"/>
            <a:chExt cx="3709987" cy="1019175"/>
          </a:xfrm>
        </p:grpSpPr>
        <p:sp>
          <p:nvSpPr>
            <p:cNvPr id="558" name="Google Shape;558;p61"/>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59" name="Google Shape;559;p61"/>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0" name="Google Shape;560;p61"/>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1" name="Google Shape;561;p61"/>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2" name="Google Shape;562;p61"/>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3" name="Google Shape;563;p61"/>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4" name="Google Shape;564;p61"/>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5" name="Google Shape;565;p61"/>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6" name="Google Shape;566;p61"/>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7" name="Google Shape;567;p61"/>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8" name="Google Shape;568;p61"/>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69" name="Google Shape;569;p61"/>
            <p:cNvSpPr/>
            <p:nvPr/>
          </p:nvSpPr>
          <p:spPr>
            <a:xfrm>
              <a:off x="3676650" y="3397251"/>
              <a:ext cx="61800" cy="7128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70" name="Google Shape;570;p61"/>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71" name="Google Shape;571;p61"/>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72" name="Google Shape;572;p61"/>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73" name="Google Shape;573;p61"/>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74" name="Google Shape;574;p61"/>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grpSp>
      <p:cxnSp>
        <p:nvCxnSpPr>
          <p:cNvPr id="575" name="Google Shape;575;p61"/>
          <p:cNvCxnSpPr/>
          <p:nvPr/>
        </p:nvCxnSpPr>
        <p:spPr>
          <a:xfrm>
            <a:off x="4833891" y="938306"/>
            <a:ext cx="3969675" cy="0"/>
          </a:xfrm>
          <a:prstGeom prst="straightConnector1">
            <a:avLst/>
          </a:prstGeom>
          <a:noFill/>
          <a:ln w="9525" cap="flat" cmpd="sng">
            <a:solidFill>
              <a:schemeClr val="lt2"/>
            </a:solidFill>
            <a:prstDash val="solid"/>
            <a:miter lim="800000"/>
            <a:headEnd type="none" w="sm" len="sm"/>
            <a:tailEnd type="none" w="sm" len="sm"/>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Division">
  <p:cSld name="1_Division">
    <p:spTree>
      <p:nvGrpSpPr>
        <p:cNvPr id="1" name="Shape 576"/>
        <p:cNvGrpSpPr/>
        <p:nvPr/>
      </p:nvGrpSpPr>
      <p:grpSpPr>
        <a:xfrm>
          <a:off x="0" y="0"/>
          <a:ext cx="0" cy="0"/>
          <a:chOff x="0" y="0"/>
          <a:chExt cx="0" cy="0"/>
        </a:xfrm>
      </p:grpSpPr>
      <p:pic>
        <p:nvPicPr>
          <p:cNvPr id="577" name="Google Shape;577;p62"/>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578" name="Google Shape;578;p62"/>
          <p:cNvSpPr/>
          <p:nvPr/>
        </p:nvSpPr>
        <p:spPr>
          <a:xfrm>
            <a:off x="4387788" y="1"/>
            <a:ext cx="4756275" cy="5143500"/>
          </a:xfrm>
          <a:prstGeom prst="rect">
            <a:avLst/>
          </a:prstGeom>
          <a:gradFill>
            <a:gsLst>
              <a:gs pos="0">
                <a:srgbClr val="73992F"/>
              </a:gs>
              <a:gs pos="54000">
                <a:srgbClr val="73992F"/>
              </a:gs>
              <a:gs pos="100000">
                <a:schemeClr val="accent1"/>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579" name="Google Shape;579;p62"/>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0" name="Google Shape;580;p62"/>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581" name="Google Shape;581;p62"/>
          <p:cNvCxnSpPr/>
          <p:nvPr/>
        </p:nvCxnSpPr>
        <p:spPr>
          <a:xfrm>
            <a:off x="8471220" y="4947568"/>
            <a:ext cx="0" cy="139275"/>
          </a:xfrm>
          <a:prstGeom prst="straightConnector1">
            <a:avLst/>
          </a:prstGeom>
          <a:noFill/>
          <a:ln w="9525" cap="flat" cmpd="sng">
            <a:solidFill>
              <a:schemeClr val="lt2"/>
            </a:solidFill>
            <a:prstDash val="solid"/>
            <a:miter lim="800000"/>
            <a:headEnd type="none" w="sm" len="sm"/>
            <a:tailEnd type="none" w="sm" len="sm"/>
          </a:ln>
        </p:spPr>
      </p:cxnSp>
      <p:sp>
        <p:nvSpPr>
          <p:cNvPr id="582" name="Google Shape;582;p62"/>
          <p:cNvSpPr txBox="1">
            <a:spLocks noGrp="1"/>
          </p:cNvSpPr>
          <p:nvPr>
            <p:ph type="body" idx="1"/>
          </p:nvPr>
        </p:nvSpPr>
        <p:spPr>
          <a:xfrm>
            <a:off x="4867524" y="1864311"/>
            <a:ext cx="3849300" cy="805500"/>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200"/>
              </a:spcBef>
              <a:spcAft>
                <a:spcPts val="0"/>
              </a:spcAft>
              <a:buClr>
                <a:schemeClr val="lt1"/>
              </a:buClr>
              <a:buSzPts val="2400"/>
              <a:buFont typeface="Arial"/>
              <a:buNone/>
              <a:defRPr sz="24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583" name="Google Shape;583;p62"/>
          <p:cNvGrpSpPr/>
          <p:nvPr/>
        </p:nvGrpSpPr>
        <p:grpSpPr>
          <a:xfrm>
            <a:off x="7743717" y="4944673"/>
            <a:ext cx="523943" cy="143933"/>
            <a:chOff x="1855788" y="3378201"/>
            <a:chExt cx="3709987" cy="1019175"/>
          </a:xfrm>
        </p:grpSpPr>
        <p:sp>
          <p:nvSpPr>
            <p:cNvPr id="584" name="Google Shape;584;p62"/>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85" name="Google Shape;585;p62"/>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86" name="Google Shape;586;p62"/>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87" name="Google Shape;587;p62"/>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88" name="Google Shape;588;p62"/>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89" name="Google Shape;589;p62"/>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0" name="Google Shape;590;p62"/>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1" name="Google Shape;591;p62"/>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2" name="Google Shape;592;p62"/>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3" name="Google Shape;593;p62"/>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4" name="Google Shape;594;p62"/>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5" name="Google Shape;595;p62"/>
            <p:cNvSpPr/>
            <p:nvPr/>
          </p:nvSpPr>
          <p:spPr>
            <a:xfrm>
              <a:off x="3676650" y="3397251"/>
              <a:ext cx="61800" cy="7128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6" name="Google Shape;596;p62"/>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7" name="Google Shape;597;p62"/>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8" name="Google Shape;598;p62"/>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599" name="Google Shape;599;p62"/>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00" name="Google Shape;600;p62"/>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601"/>
        <p:cNvGrpSpPr/>
        <p:nvPr/>
      </p:nvGrpSpPr>
      <p:grpSpPr>
        <a:xfrm>
          <a:off x="0" y="0"/>
          <a:ext cx="0" cy="0"/>
          <a:chOff x="0" y="0"/>
          <a:chExt cx="0" cy="0"/>
        </a:xfrm>
      </p:grpSpPr>
      <p:pic>
        <p:nvPicPr>
          <p:cNvPr id="602" name="Google Shape;602;p63"/>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603" name="Google Shape;603;p63"/>
          <p:cNvSpPr/>
          <p:nvPr/>
        </p:nvSpPr>
        <p:spPr>
          <a:xfrm>
            <a:off x="4387788" y="1"/>
            <a:ext cx="4756275" cy="5143500"/>
          </a:xfrm>
          <a:prstGeom prst="rect">
            <a:avLst/>
          </a:prstGeom>
          <a:gradFill>
            <a:gsLst>
              <a:gs pos="0">
                <a:srgbClr val="73992F"/>
              </a:gs>
              <a:gs pos="27000">
                <a:srgbClr val="73992F"/>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604" name="Google Shape;604;p63"/>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5" name="Google Shape;605;p63"/>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606" name="Google Shape;606;p63"/>
          <p:cNvCxnSpPr/>
          <p:nvPr/>
        </p:nvCxnSpPr>
        <p:spPr>
          <a:xfrm>
            <a:off x="8471220" y="4947568"/>
            <a:ext cx="0" cy="139275"/>
          </a:xfrm>
          <a:prstGeom prst="straightConnector1">
            <a:avLst/>
          </a:prstGeom>
          <a:noFill/>
          <a:ln w="9525" cap="flat" cmpd="sng">
            <a:solidFill>
              <a:schemeClr val="lt2"/>
            </a:solidFill>
            <a:prstDash val="solid"/>
            <a:miter lim="800000"/>
            <a:headEnd type="none" w="sm" len="sm"/>
            <a:tailEnd type="none" w="sm" len="sm"/>
          </a:ln>
        </p:spPr>
      </p:cxnSp>
      <p:sp>
        <p:nvSpPr>
          <p:cNvPr id="607" name="Google Shape;607;p63"/>
          <p:cNvSpPr txBox="1">
            <a:spLocks noGrp="1"/>
          </p:cNvSpPr>
          <p:nvPr>
            <p:ph type="body" idx="1"/>
          </p:nvPr>
        </p:nvSpPr>
        <p:spPr>
          <a:xfrm>
            <a:off x="4767309" y="1426362"/>
            <a:ext cx="4124700" cy="3267900"/>
          </a:xfrm>
          <a:prstGeom prst="rect">
            <a:avLst/>
          </a:prstGeom>
          <a:noFill/>
          <a:ln>
            <a:noFill/>
          </a:ln>
        </p:spPr>
        <p:txBody>
          <a:bodyPr spcFirstLastPara="1" wrap="square" lIns="0" tIns="0" rIns="0" bIns="0" anchor="t" anchorCtr="0">
            <a:noAutofit/>
          </a:bodyPr>
          <a:lstStyle>
            <a:lvl1pPr marL="457200" lvl="0" indent="-323850" algn="l">
              <a:lnSpc>
                <a:spcPct val="110000"/>
              </a:lnSpc>
              <a:spcBef>
                <a:spcPts val="1200"/>
              </a:spcBef>
              <a:spcAft>
                <a:spcPts val="0"/>
              </a:spcAft>
              <a:buClr>
                <a:schemeClr val="lt1"/>
              </a:buClr>
              <a:buSzPts val="1500"/>
              <a:buFont typeface="Arial"/>
              <a:buChar char="•"/>
              <a:defRPr sz="15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08" name="Google Shape;608;p63"/>
          <p:cNvSpPr txBox="1"/>
          <p:nvPr/>
        </p:nvSpPr>
        <p:spPr>
          <a:xfrm>
            <a:off x="4833891" y="462049"/>
            <a:ext cx="3126375" cy="46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Lato"/>
                <a:ea typeface="Lato"/>
                <a:cs typeface="Lato"/>
                <a:sym typeface="Lato"/>
              </a:rPr>
              <a:t>AGENDA</a:t>
            </a:r>
            <a:endParaRPr sz="1100" b="0" i="0" u="none" strike="noStrike" cap="none">
              <a:solidFill>
                <a:srgbClr val="000000"/>
              </a:solidFill>
              <a:latin typeface="Arial"/>
              <a:ea typeface="Arial"/>
              <a:cs typeface="Arial"/>
              <a:sym typeface="Arial"/>
            </a:endParaRPr>
          </a:p>
        </p:txBody>
      </p:sp>
      <p:grpSp>
        <p:nvGrpSpPr>
          <p:cNvPr id="609" name="Google Shape;609;p63"/>
          <p:cNvGrpSpPr/>
          <p:nvPr/>
        </p:nvGrpSpPr>
        <p:grpSpPr>
          <a:xfrm>
            <a:off x="7743717" y="4944673"/>
            <a:ext cx="523943" cy="143933"/>
            <a:chOff x="1855788" y="3378201"/>
            <a:chExt cx="3709987" cy="1019175"/>
          </a:xfrm>
        </p:grpSpPr>
        <p:sp>
          <p:nvSpPr>
            <p:cNvPr id="610" name="Google Shape;610;p63"/>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11" name="Google Shape;611;p63"/>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12" name="Google Shape;612;p63"/>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13" name="Google Shape;613;p63"/>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14" name="Google Shape;614;p63"/>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15" name="Google Shape;615;p63"/>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16" name="Google Shape;616;p63"/>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17" name="Google Shape;617;p63"/>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18" name="Google Shape;618;p63"/>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19" name="Google Shape;619;p63"/>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20" name="Google Shape;620;p63"/>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21" name="Google Shape;621;p63"/>
            <p:cNvSpPr/>
            <p:nvPr/>
          </p:nvSpPr>
          <p:spPr>
            <a:xfrm>
              <a:off x="3676650" y="3397251"/>
              <a:ext cx="61800" cy="7128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22" name="Google Shape;622;p63"/>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23" name="Google Shape;623;p63"/>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24" name="Google Shape;624;p63"/>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25" name="Google Shape;625;p63"/>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626" name="Google Shape;626;p63"/>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grpSp>
      <p:cxnSp>
        <p:nvCxnSpPr>
          <p:cNvPr id="627" name="Google Shape;627;p63"/>
          <p:cNvCxnSpPr/>
          <p:nvPr/>
        </p:nvCxnSpPr>
        <p:spPr>
          <a:xfrm>
            <a:off x="4833891" y="938306"/>
            <a:ext cx="3969675" cy="0"/>
          </a:xfrm>
          <a:prstGeom prst="straightConnector1">
            <a:avLst/>
          </a:prstGeom>
          <a:noFill/>
          <a:ln w="9525" cap="flat" cmpd="sng">
            <a:solidFill>
              <a:schemeClr val="lt2"/>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28"/>
        <p:cNvGrpSpPr/>
        <p:nvPr/>
      </p:nvGrpSpPr>
      <p:grpSpPr>
        <a:xfrm>
          <a:off x="0" y="0"/>
          <a:ext cx="0" cy="0"/>
          <a:chOff x="0" y="0"/>
          <a:chExt cx="0" cy="0"/>
        </a:xfrm>
      </p:grpSpPr>
      <p:sp>
        <p:nvSpPr>
          <p:cNvPr id="629" name="Google Shape;629;p64"/>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0" name="Google Shape;630;p64"/>
          <p:cNvSpPr txBox="1">
            <a:spLocks noGrp="1"/>
          </p:cNvSpPr>
          <p:nvPr>
            <p:ph type="body" idx="1"/>
          </p:nvPr>
        </p:nvSpPr>
        <p:spPr>
          <a:xfrm>
            <a:off x="499343" y="1576878"/>
            <a:ext cx="8310600" cy="15432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1" name="Google Shape;631;p64"/>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2" name="Google Shape;632;p64"/>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633" name="Google Shape;633;p64"/>
          <p:cNvSpPr txBox="1">
            <a:spLocks noGrp="1"/>
          </p:cNvSpPr>
          <p:nvPr>
            <p:ph type="body" idx="2"/>
          </p:nvPr>
        </p:nvSpPr>
        <p:spPr>
          <a:xfrm>
            <a:off x="498242" y="1026423"/>
            <a:ext cx="8268075" cy="3453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4"/>
        <p:cNvGrpSpPr/>
        <p:nvPr/>
      </p:nvGrpSpPr>
      <p:grpSpPr>
        <a:xfrm>
          <a:off x="0" y="0"/>
          <a:ext cx="0" cy="0"/>
          <a:chOff x="0" y="0"/>
          <a:chExt cx="0" cy="0"/>
        </a:xfrm>
      </p:grpSpPr>
      <p:sp>
        <p:nvSpPr>
          <p:cNvPr id="635" name="Google Shape;635;p65"/>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6" name="Google Shape;636;p65"/>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637" name="Google Shape;637;p65"/>
          <p:cNvSpPr/>
          <p:nvPr/>
        </p:nvSpPr>
        <p:spPr>
          <a:xfrm>
            <a:off x="0" y="0"/>
            <a:ext cx="9144000" cy="1324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left graphic">
  <p:cSld name="left graphic">
    <p:spTree>
      <p:nvGrpSpPr>
        <p:cNvPr id="1" name="Shape 638"/>
        <p:cNvGrpSpPr/>
        <p:nvPr/>
      </p:nvGrpSpPr>
      <p:grpSpPr>
        <a:xfrm>
          <a:off x="0" y="0"/>
          <a:ext cx="0" cy="0"/>
          <a:chOff x="0" y="0"/>
          <a:chExt cx="0" cy="0"/>
        </a:xfrm>
      </p:grpSpPr>
      <p:sp>
        <p:nvSpPr>
          <p:cNvPr id="639" name="Google Shape;639;p66"/>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0" name="Google Shape;640;p66"/>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1" name="Google Shape;641;p66"/>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642" name="Google Shape;642;p66"/>
          <p:cNvSpPr txBox="1">
            <a:spLocks noGrp="1"/>
          </p:cNvSpPr>
          <p:nvPr>
            <p:ph type="body" idx="1"/>
          </p:nvPr>
        </p:nvSpPr>
        <p:spPr>
          <a:xfrm>
            <a:off x="5143500" y="1535723"/>
            <a:ext cx="3592800" cy="3135600"/>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1200"/>
              </a:spcBef>
              <a:spcAft>
                <a:spcPts val="0"/>
              </a:spcAft>
              <a:buClr>
                <a:schemeClr val="dk1"/>
              </a:buClr>
              <a:buSzPts val="1100"/>
              <a:buFont typeface="Arial"/>
              <a:buChar char="•"/>
              <a:defRPr/>
            </a:lvl1pPr>
            <a:lvl2pPr marL="914400" lvl="1" indent="-298450" algn="l">
              <a:lnSpc>
                <a:spcPct val="95000"/>
              </a:lnSpc>
              <a:spcBef>
                <a:spcPts val="400"/>
              </a:spcBef>
              <a:spcAft>
                <a:spcPts val="0"/>
              </a:spcAft>
              <a:buClr>
                <a:schemeClr val="dk1"/>
              </a:buClr>
              <a:buSzPts val="1100"/>
              <a:buFont typeface="Lato"/>
              <a:buChar char="–"/>
              <a:defRPr/>
            </a:lvl2pPr>
            <a:lvl3pPr marL="1371600" lvl="2" indent="-285750" algn="l">
              <a:lnSpc>
                <a:spcPct val="95000"/>
              </a:lnSpc>
              <a:spcBef>
                <a:spcPts val="400"/>
              </a:spcBef>
              <a:spcAft>
                <a:spcPts val="0"/>
              </a:spcAft>
              <a:buClr>
                <a:schemeClr val="dk1"/>
              </a:buClr>
              <a:buSzPts val="900"/>
              <a:buChar char="•"/>
              <a:defRPr/>
            </a:lvl3pPr>
            <a:lvl4pPr marL="1828800" lvl="3" indent="-279400" algn="l">
              <a:lnSpc>
                <a:spcPct val="95000"/>
              </a:lnSpc>
              <a:spcBef>
                <a:spcPts val="400"/>
              </a:spcBef>
              <a:spcAft>
                <a:spcPts val="0"/>
              </a:spcAft>
              <a:buClr>
                <a:schemeClr val="dk1"/>
              </a:buClr>
              <a:buSzPts val="800"/>
              <a:buChar char="•"/>
              <a:defRPr sz="800"/>
            </a:lvl4pPr>
            <a:lvl5pPr marL="2286000" lvl="4" indent="-279400" algn="l">
              <a:lnSpc>
                <a:spcPct val="95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3" name="Google Shape;643;p66"/>
          <p:cNvSpPr txBox="1">
            <a:spLocks noGrp="1"/>
          </p:cNvSpPr>
          <p:nvPr>
            <p:ph type="body" idx="2"/>
          </p:nvPr>
        </p:nvSpPr>
        <p:spPr>
          <a:xfrm>
            <a:off x="485775" y="1243013"/>
            <a:ext cx="3602700" cy="24052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4" name="Google Shape;644;p66"/>
          <p:cNvSpPr txBox="1">
            <a:spLocks noGrp="1"/>
          </p:cNvSpPr>
          <p:nvPr>
            <p:ph type="body" idx="3"/>
          </p:nvPr>
        </p:nvSpPr>
        <p:spPr>
          <a:xfrm>
            <a:off x="5143500" y="1243013"/>
            <a:ext cx="3602700" cy="24052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3 columns &amp; images">
  <p:cSld name="3 columns &amp; images">
    <p:spTree>
      <p:nvGrpSpPr>
        <p:cNvPr id="1" name="Shape 645"/>
        <p:cNvGrpSpPr/>
        <p:nvPr/>
      </p:nvGrpSpPr>
      <p:grpSpPr>
        <a:xfrm>
          <a:off x="0" y="0"/>
          <a:ext cx="0" cy="0"/>
          <a:chOff x="0" y="0"/>
          <a:chExt cx="0" cy="0"/>
        </a:xfrm>
      </p:grpSpPr>
      <p:sp>
        <p:nvSpPr>
          <p:cNvPr id="646" name="Google Shape;646;p67"/>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7" name="Google Shape;647;p67"/>
          <p:cNvSpPr txBox="1">
            <a:spLocks noGrp="1"/>
          </p:cNvSpPr>
          <p:nvPr>
            <p:ph type="body" idx="1"/>
          </p:nvPr>
        </p:nvSpPr>
        <p:spPr>
          <a:xfrm>
            <a:off x="485774" y="2486025"/>
            <a:ext cx="2496375" cy="2185200"/>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8" name="Google Shape;648;p67"/>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9" name="Google Shape;649;p67"/>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650" name="Google Shape;650;p67"/>
          <p:cNvSpPr txBox="1">
            <a:spLocks noGrp="1"/>
          </p:cNvSpPr>
          <p:nvPr>
            <p:ph type="body" idx="2"/>
          </p:nvPr>
        </p:nvSpPr>
        <p:spPr>
          <a:xfrm>
            <a:off x="3371849" y="2486025"/>
            <a:ext cx="2496375" cy="2185200"/>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1" name="Google Shape;651;p67"/>
          <p:cNvSpPr txBox="1">
            <a:spLocks noGrp="1"/>
          </p:cNvSpPr>
          <p:nvPr>
            <p:ph type="body" idx="3"/>
          </p:nvPr>
        </p:nvSpPr>
        <p:spPr>
          <a:xfrm>
            <a:off x="485775" y="1243013"/>
            <a:ext cx="2496375" cy="240525"/>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2" name="Google Shape;652;p67"/>
          <p:cNvSpPr txBox="1">
            <a:spLocks noGrp="1"/>
          </p:cNvSpPr>
          <p:nvPr>
            <p:ph type="body" idx="4"/>
          </p:nvPr>
        </p:nvSpPr>
        <p:spPr>
          <a:xfrm>
            <a:off x="3371849" y="1243013"/>
            <a:ext cx="2496375" cy="240525"/>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3" name="Google Shape;653;p67"/>
          <p:cNvSpPr txBox="1">
            <a:spLocks noGrp="1"/>
          </p:cNvSpPr>
          <p:nvPr>
            <p:ph type="body" idx="5"/>
          </p:nvPr>
        </p:nvSpPr>
        <p:spPr>
          <a:xfrm>
            <a:off x="6229349" y="2486025"/>
            <a:ext cx="2496375" cy="2185200"/>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4" name="Google Shape;654;p67"/>
          <p:cNvSpPr txBox="1">
            <a:spLocks noGrp="1"/>
          </p:cNvSpPr>
          <p:nvPr>
            <p:ph type="body" idx="6"/>
          </p:nvPr>
        </p:nvSpPr>
        <p:spPr>
          <a:xfrm>
            <a:off x="6229349" y="1243013"/>
            <a:ext cx="2496375" cy="240525"/>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5" name="Google Shape;655;p67"/>
          <p:cNvSpPr>
            <a:spLocks noGrp="1"/>
          </p:cNvSpPr>
          <p:nvPr>
            <p:ph type="pic" idx="7"/>
          </p:nvPr>
        </p:nvSpPr>
        <p:spPr>
          <a:xfrm>
            <a:off x="485775" y="1483519"/>
            <a:ext cx="2496375" cy="1002600"/>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656" name="Google Shape;656;p67"/>
          <p:cNvSpPr>
            <a:spLocks noGrp="1"/>
          </p:cNvSpPr>
          <p:nvPr>
            <p:ph type="pic" idx="8"/>
          </p:nvPr>
        </p:nvSpPr>
        <p:spPr>
          <a:xfrm>
            <a:off x="3371849" y="1483519"/>
            <a:ext cx="2496375" cy="1002600"/>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657" name="Google Shape;657;p67"/>
          <p:cNvSpPr>
            <a:spLocks noGrp="1"/>
          </p:cNvSpPr>
          <p:nvPr>
            <p:ph type="pic" idx="9"/>
          </p:nvPr>
        </p:nvSpPr>
        <p:spPr>
          <a:xfrm>
            <a:off x="6229349" y="1483519"/>
            <a:ext cx="2496375" cy="1002600"/>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thank you">
  <p:cSld name="1_thank you">
    <p:spTree>
      <p:nvGrpSpPr>
        <p:cNvPr id="1" name="Shape 658"/>
        <p:cNvGrpSpPr/>
        <p:nvPr/>
      </p:nvGrpSpPr>
      <p:grpSpPr>
        <a:xfrm>
          <a:off x="0" y="0"/>
          <a:ext cx="0" cy="0"/>
          <a:chOff x="0" y="0"/>
          <a:chExt cx="0" cy="0"/>
        </a:xfrm>
      </p:grpSpPr>
      <p:pic>
        <p:nvPicPr>
          <p:cNvPr id="659" name="Google Shape;659;p68"/>
          <p:cNvPicPr preferRelativeResize="0"/>
          <p:nvPr/>
        </p:nvPicPr>
        <p:blipFill rotWithShape="1">
          <a:blip r:embed="rId2">
            <a:alphaModFix/>
          </a:blip>
          <a:srcRect/>
          <a:stretch/>
        </p:blipFill>
        <p:spPr>
          <a:xfrm>
            <a:off x="886" y="3980"/>
            <a:ext cx="9142228" cy="5140640"/>
          </a:xfrm>
          <a:prstGeom prst="rect">
            <a:avLst/>
          </a:prstGeom>
          <a:noFill/>
          <a:ln>
            <a:noFill/>
          </a:ln>
        </p:spPr>
      </p:pic>
      <p:pic>
        <p:nvPicPr>
          <p:cNvPr id="660" name="Google Shape;660;p68"/>
          <p:cNvPicPr preferRelativeResize="0"/>
          <p:nvPr/>
        </p:nvPicPr>
        <p:blipFill rotWithShape="1">
          <a:blip r:embed="rId3">
            <a:alphaModFix/>
          </a:blip>
          <a:srcRect/>
          <a:stretch/>
        </p:blipFill>
        <p:spPr>
          <a:xfrm>
            <a:off x="3668101" y="2881722"/>
            <a:ext cx="1744012" cy="245470"/>
          </a:xfrm>
          <a:prstGeom prst="rect">
            <a:avLst/>
          </a:prstGeom>
          <a:noFill/>
          <a:ln>
            <a:noFill/>
          </a:ln>
        </p:spPr>
      </p:pic>
      <p:sp>
        <p:nvSpPr>
          <p:cNvPr id="661" name="Google Shape;661;p68"/>
          <p:cNvSpPr txBox="1"/>
          <p:nvPr/>
        </p:nvSpPr>
        <p:spPr>
          <a:xfrm>
            <a:off x="1404258" y="1947093"/>
            <a:ext cx="6296400" cy="36922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2"/>
                </a:solidFill>
                <a:latin typeface="Lato"/>
                <a:ea typeface="Lato"/>
                <a:cs typeface="Lato"/>
                <a:sym typeface="Lato"/>
              </a:rPr>
              <a:t>THANK YOU</a:t>
            </a:r>
            <a:endParaRPr sz="1100" b="0" i="0" u="none" strike="noStrike" cap="none">
              <a:solidFill>
                <a:srgbClr val="000000"/>
              </a:solidFill>
              <a:latin typeface="Arial"/>
              <a:ea typeface="Arial"/>
              <a:cs typeface="Arial"/>
              <a:sym typeface="Arial"/>
            </a:endParaRPr>
          </a:p>
        </p:txBody>
      </p:sp>
      <p:cxnSp>
        <p:nvCxnSpPr>
          <p:cNvPr id="662" name="Google Shape;662;p68"/>
          <p:cNvCxnSpPr/>
          <p:nvPr/>
        </p:nvCxnSpPr>
        <p:spPr>
          <a:xfrm>
            <a:off x="3860075" y="2575322"/>
            <a:ext cx="1378125" cy="0"/>
          </a:xfrm>
          <a:prstGeom prst="straightConnector1">
            <a:avLst/>
          </a:prstGeom>
          <a:noFill/>
          <a:ln w="22225" cap="flat" cmpd="sng">
            <a:solidFill>
              <a:schemeClr val="lt2"/>
            </a:solidFill>
            <a:prstDash val="solid"/>
            <a:miter lim="800000"/>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322">
          <p15:clr>
            <a:srgbClr val="FBAE40"/>
          </p15:clr>
        </p15:guide>
        <p15:guide id="2" pos="341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_thank you">
  <p:cSld name="2_thank you">
    <p:spTree>
      <p:nvGrpSpPr>
        <p:cNvPr id="1" name="Shape 663"/>
        <p:cNvGrpSpPr/>
        <p:nvPr/>
      </p:nvGrpSpPr>
      <p:grpSpPr>
        <a:xfrm>
          <a:off x="0" y="0"/>
          <a:ext cx="0" cy="0"/>
          <a:chOff x="0" y="0"/>
          <a:chExt cx="0" cy="0"/>
        </a:xfrm>
      </p:grpSpPr>
      <p:pic>
        <p:nvPicPr>
          <p:cNvPr id="664" name="Google Shape;664;p69"/>
          <p:cNvPicPr preferRelativeResize="0"/>
          <p:nvPr/>
        </p:nvPicPr>
        <p:blipFill rotWithShape="1">
          <a:blip r:embed="rId2">
            <a:alphaModFix/>
          </a:blip>
          <a:srcRect/>
          <a:stretch/>
        </p:blipFill>
        <p:spPr>
          <a:xfrm>
            <a:off x="886" y="4780"/>
            <a:ext cx="9142227" cy="5139040"/>
          </a:xfrm>
          <a:prstGeom prst="rect">
            <a:avLst/>
          </a:prstGeom>
          <a:noFill/>
          <a:ln>
            <a:noFill/>
          </a:ln>
        </p:spPr>
      </p:pic>
      <p:pic>
        <p:nvPicPr>
          <p:cNvPr id="665" name="Google Shape;665;p69"/>
          <p:cNvPicPr preferRelativeResize="0"/>
          <p:nvPr/>
        </p:nvPicPr>
        <p:blipFill rotWithShape="1">
          <a:blip r:embed="rId3">
            <a:alphaModFix/>
          </a:blip>
          <a:srcRect/>
          <a:stretch/>
        </p:blipFill>
        <p:spPr>
          <a:xfrm>
            <a:off x="3668101" y="2881722"/>
            <a:ext cx="1744012" cy="245470"/>
          </a:xfrm>
          <a:prstGeom prst="rect">
            <a:avLst/>
          </a:prstGeom>
          <a:noFill/>
          <a:ln>
            <a:noFill/>
          </a:ln>
        </p:spPr>
      </p:pic>
      <p:sp>
        <p:nvSpPr>
          <p:cNvPr id="666" name="Google Shape;666;p69"/>
          <p:cNvSpPr txBox="1"/>
          <p:nvPr/>
        </p:nvSpPr>
        <p:spPr>
          <a:xfrm>
            <a:off x="1404258" y="1947093"/>
            <a:ext cx="6296400" cy="36922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2"/>
                </a:solidFill>
                <a:latin typeface="Lato"/>
                <a:ea typeface="Lato"/>
                <a:cs typeface="Lato"/>
                <a:sym typeface="Lato"/>
              </a:rPr>
              <a:t>THANK YOU</a:t>
            </a:r>
            <a:endParaRPr sz="1100" b="0" i="0" u="none" strike="noStrike" cap="none">
              <a:solidFill>
                <a:srgbClr val="000000"/>
              </a:solidFill>
              <a:latin typeface="Arial"/>
              <a:ea typeface="Arial"/>
              <a:cs typeface="Arial"/>
              <a:sym typeface="Arial"/>
            </a:endParaRPr>
          </a:p>
        </p:txBody>
      </p:sp>
      <p:cxnSp>
        <p:nvCxnSpPr>
          <p:cNvPr id="667" name="Google Shape;667;p69"/>
          <p:cNvCxnSpPr/>
          <p:nvPr/>
        </p:nvCxnSpPr>
        <p:spPr>
          <a:xfrm>
            <a:off x="3860075" y="2575322"/>
            <a:ext cx="1378125" cy="0"/>
          </a:xfrm>
          <a:prstGeom prst="straightConnector1">
            <a:avLst/>
          </a:prstGeom>
          <a:noFill/>
          <a:ln w="22225" cap="flat" cmpd="sng">
            <a:solidFill>
              <a:schemeClr val="lt2"/>
            </a:solidFill>
            <a:prstDash val="solid"/>
            <a:miter lim="800000"/>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322">
          <p15:clr>
            <a:srgbClr val="FBAE40"/>
          </p15:clr>
        </p15:guide>
        <p15:guide id="2" pos="341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ackup layout">
  <p:cSld name="backup layout">
    <p:spTree>
      <p:nvGrpSpPr>
        <p:cNvPr id="1" name="Shape 668"/>
        <p:cNvGrpSpPr/>
        <p:nvPr/>
      </p:nvGrpSpPr>
      <p:grpSpPr>
        <a:xfrm>
          <a:off x="0" y="0"/>
          <a:ext cx="0" cy="0"/>
          <a:chOff x="0" y="0"/>
          <a:chExt cx="0" cy="0"/>
        </a:xfrm>
      </p:grpSpPr>
      <p:sp>
        <p:nvSpPr>
          <p:cNvPr id="669" name="Google Shape;669;p70"/>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0" name="Google Shape;670;p70"/>
          <p:cNvSpPr txBox="1">
            <a:spLocks noGrp="1"/>
          </p:cNvSpPr>
          <p:nvPr>
            <p:ph type="body" idx="1"/>
          </p:nvPr>
        </p:nvSpPr>
        <p:spPr>
          <a:xfrm>
            <a:off x="496139" y="1203757"/>
            <a:ext cx="8247825" cy="204682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1" name="Google Shape;671;p70"/>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2" name="Google Shape;672;p70"/>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 name="MSIPCMContentMarking" descr="{&quot;HashCode&quot;:817091896,&quot;Placement&quot;:&quot;Footer&quot;,&quot;Top&quot;:388.380066,&quot;Left&quot;:313.7238,&quot;SlideWidth&quot;:720,&quot;SlideHeight&quot;:405}">
            <a:extLst>
              <a:ext uri="{FF2B5EF4-FFF2-40B4-BE49-F238E27FC236}">
                <a16:creationId xmlns:a16="http://schemas.microsoft.com/office/drawing/2014/main" id="{412039F5-11A6-4065-8C8B-D3F44D6A4694}"/>
              </a:ext>
            </a:extLst>
          </p:cNvPr>
          <p:cNvSpPr txBox="1"/>
          <p:nvPr userDrawn="1"/>
        </p:nvSpPr>
        <p:spPr>
          <a:xfrm>
            <a:off x="3984292" y="4932427"/>
            <a:ext cx="1175415" cy="211073"/>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Calibri" panose="020F0502020204030204" pitchFamily="34" charset="0"/>
              </a:rPr>
              <a:t>Juniper Business Use Only</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cxnSp>
        <p:nvCxnSpPr>
          <p:cNvPr id="51" name="Google Shape;51;p13"/>
          <p:cNvCxnSpPr/>
          <p:nvPr/>
        </p:nvCxnSpPr>
        <p:spPr>
          <a:xfrm>
            <a:off x="488604" y="937726"/>
            <a:ext cx="8255346" cy="0"/>
          </a:xfrm>
          <a:prstGeom prst="straightConnector1">
            <a:avLst/>
          </a:prstGeom>
          <a:noFill/>
          <a:ln w="9525" cap="flat" cmpd="sng">
            <a:solidFill>
              <a:srgbClr val="A5A5A5"/>
            </a:solidFill>
            <a:prstDash val="solid"/>
            <a:miter lim="800000"/>
            <a:headEnd type="none" w="sm" len="sm"/>
            <a:tailEnd type="none" w="sm" len="sm"/>
          </a:ln>
        </p:spPr>
      </p:cxnSp>
      <p:sp>
        <p:nvSpPr>
          <p:cNvPr id="52" name="Google Shape;52;p13"/>
          <p:cNvSpPr txBox="1"/>
          <p:nvPr/>
        </p:nvSpPr>
        <p:spPr>
          <a:xfrm>
            <a:off x="499342" y="4950680"/>
            <a:ext cx="2214880" cy="9690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700" b="0" i="0" u="none" strike="noStrike" cap="none">
                <a:solidFill>
                  <a:srgbClr val="A5A5A5"/>
                </a:solidFill>
                <a:latin typeface="Lato"/>
                <a:ea typeface="Lato"/>
                <a:cs typeface="Lato"/>
                <a:sym typeface="Lato"/>
              </a:rPr>
              <a:t>© 2019 Juniper Networks </a:t>
            </a:r>
            <a:endParaRPr sz="1100"/>
          </a:p>
        </p:txBody>
      </p:sp>
      <p:sp>
        <p:nvSpPr>
          <p:cNvPr id="53" name="Google Shape;53;p13"/>
          <p:cNvSpPr/>
          <p:nvPr/>
        </p:nvSpPr>
        <p:spPr>
          <a:xfrm>
            <a:off x="0" y="0"/>
            <a:ext cx="9144000" cy="81748"/>
          </a:xfrm>
          <a:prstGeom prst="rect">
            <a:avLst/>
          </a:prstGeom>
          <a:solidFill>
            <a:schemeClr val="accent1"/>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4" name="Google Shape;54;p13"/>
          <p:cNvCxnSpPr/>
          <p:nvPr/>
        </p:nvCxnSpPr>
        <p:spPr>
          <a:xfrm>
            <a:off x="488604" y="4902487"/>
            <a:ext cx="8255347" cy="0"/>
          </a:xfrm>
          <a:prstGeom prst="straightConnector1">
            <a:avLst/>
          </a:prstGeom>
          <a:noFill/>
          <a:ln w="9525" cap="flat" cmpd="sng">
            <a:solidFill>
              <a:srgbClr val="A5A5A5"/>
            </a:solidFill>
            <a:prstDash val="solid"/>
            <a:miter lim="800000"/>
            <a:headEnd type="none" w="sm" len="sm"/>
            <a:tailEnd type="none" w="sm" len="sm"/>
          </a:ln>
        </p:spPr>
      </p:cxnSp>
      <p:sp>
        <p:nvSpPr>
          <p:cNvPr id="55" name="Google Shape;55;p13"/>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1800"/>
              <a:buFont typeface="Lato"/>
              <a:buNone/>
              <a:defRPr sz="1800" b="0" i="0" u="none" strike="noStrike" cap="none">
                <a:solidFill>
                  <a:schemeClr val="accent1"/>
                </a:solidFill>
                <a:latin typeface="Lato"/>
                <a:ea typeface="Lato"/>
                <a:cs typeface="Lato"/>
                <a:sym typeface="La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6" name="Google Shape;56;p13"/>
          <p:cNvSpPr txBox="1">
            <a:spLocks noGrp="1"/>
          </p:cNvSpPr>
          <p:nvPr>
            <p:ph type="body" idx="1"/>
          </p:nvPr>
        </p:nvSpPr>
        <p:spPr>
          <a:xfrm>
            <a:off x="496139" y="1203757"/>
            <a:ext cx="8247811" cy="2046856"/>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L="914400" marR="0" lvl="1" indent="-298450"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L="1371600" marR="0" lvl="2" indent="-285750"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L="1828800" marR="0" lvl="3" indent="-285750"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L="2286000" marR="0" lvl="4" indent="-285750"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57" name="Google Shape;57;p13"/>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100"/>
              <a:buNone/>
              <a:defRPr sz="700" b="0" i="0" u="none" strike="noStrike" cap="none">
                <a:solidFill>
                  <a:srgbClr val="7F7F7F"/>
                </a:solidFill>
                <a:latin typeface="Lato"/>
                <a:ea typeface="Lato"/>
                <a:cs typeface="Lato"/>
                <a:sym typeface="Lato"/>
              </a:defRPr>
            </a:lvl1pPr>
            <a:lvl2pPr marR="0" lvl="1" algn="l" rtl="0">
              <a:spcBef>
                <a:spcPts val="0"/>
              </a:spcBef>
              <a:spcAft>
                <a:spcPts val="0"/>
              </a:spcAft>
              <a:buSzPts val="1100"/>
              <a:buNone/>
              <a:defRPr sz="1400" b="0" i="0" u="none" strike="noStrike" cap="none">
                <a:solidFill>
                  <a:schemeClr val="dk1"/>
                </a:solidFill>
                <a:latin typeface="Lato"/>
                <a:ea typeface="Lato"/>
                <a:cs typeface="Lato"/>
                <a:sym typeface="Lato"/>
              </a:defRPr>
            </a:lvl2pPr>
            <a:lvl3pPr marR="0" lvl="2" algn="l" rtl="0">
              <a:spcBef>
                <a:spcPts val="0"/>
              </a:spcBef>
              <a:spcAft>
                <a:spcPts val="0"/>
              </a:spcAft>
              <a:buSzPts val="1100"/>
              <a:buNone/>
              <a:defRPr sz="1400" b="0" i="0" u="none" strike="noStrike" cap="none">
                <a:solidFill>
                  <a:schemeClr val="dk1"/>
                </a:solidFill>
                <a:latin typeface="Lato"/>
                <a:ea typeface="Lato"/>
                <a:cs typeface="Lato"/>
                <a:sym typeface="Lato"/>
              </a:defRPr>
            </a:lvl3pPr>
            <a:lvl4pPr marR="0" lvl="3" algn="l" rtl="0">
              <a:spcBef>
                <a:spcPts val="0"/>
              </a:spcBef>
              <a:spcAft>
                <a:spcPts val="0"/>
              </a:spcAft>
              <a:buSzPts val="1100"/>
              <a:buNone/>
              <a:defRPr sz="1400" b="0" i="0" u="none" strike="noStrike" cap="none">
                <a:solidFill>
                  <a:schemeClr val="dk1"/>
                </a:solidFill>
                <a:latin typeface="Lato"/>
                <a:ea typeface="Lato"/>
                <a:cs typeface="Lato"/>
                <a:sym typeface="Lato"/>
              </a:defRPr>
            </a:lvl4pPr>
            <a:lvl5pPr marR="0" lvl="4" algn="l" rtl="0">
              <a:spcBef>
                <a:spcPts val="0"/>
              </a:spcBef>
              <a:spcAft>
                <a:spcPts val="0"/>
              </a:spcAft>
              <a:buSzPts val="1100"/>
              <a:buNone/>
              <a:defRPr sz="1400" b="0" i="0" u="none" strike="noStrike" cap="none">
                <a:solidFill>
                  <a:schemeClr val="dk1"/>
                </a:solidFill>
                <a:latin typeface="Lato"/>
                <a:ea typeface="Lato"/>
                <a:cs typeface="Lato"/>
                <a:sym typeface="Lato"/>
              </a:defRPr>
            </a:lvl5pPr>
            <a:lvl6pPr marR="0" lvl="5" algn="l" rtl="0">
              <a:spcBef>
                <a:spcPts val="0"/>
              </a:spcBef>
              <a:spcAft>
                <a:spcPts val="0"/>
              </a:spcAft>
              <a:buSzPts val="1100"/>
              <a:buNone/>
              <a:defRPr sz="1400" b="0" i="0" u="none" strike="noStrike" cap="none">
                <a:solidFill>
                  <a:schemeClr val="dk1"/>
                </a:solidFill>
                <a:latin typeface="Lato"/>
                <a:ea typeface="Lato"/>
                <a:cs typeface="Lato"/>
                <a:sym typeface="Lato"/>
              </a:defRPr>
            </a:lvl6pPr>
            <a:lvl7pPr marR="0" lvl="6" algn="l" rtl="0">
              <a:spcBef>
                <a:spcPts val="0"/>
              </a:spcBef>
              <a:spcAft>
                <a:spcPts val="0"/>
              </a:spcAft>
              <a:buSzPts val="1100"/>
              <a:buNone/>
              <a:defRPr sz="1400" b="0" i="0" u="none" strike="noStrike" cap="none">
                <a:solidFill>
                  <a:schemeClr val="dk1"/>
                </a:solidFill>
                <a:latin typeface="Lato"/>
                <a:ea typeface="Lato"/>
                <a:cs typeface="Lato"/>
                <a:sym typeface="Lato"/>
              </a:defRPr>
            </a:lvl7pPr>
            <a:lvl8pPr marR="0" lvl="7" algn="l" rtl="0">
              <a:spcBef>
                <a:spcPts val="0"/>
              </a:spcBef>
              <a:spcAft>
                <a:spcPts val="0"/>
              </a:spcAft>
              <a:buSzPts val="1100"/>
              <a:buNone/>
              <a:defRPr sz="1400" b="0" i="0" u="none" strike="noStrike" cap="none">
                <a:solidFill>
                  <a:schemeClr val="dk1"/>
                </a:solidFill>
                <a:latin typeface="Lato"/>
                <a:ea typeface="Lato"/>
                <a:cs typeface="Lato"/>
                <a:sym typeface="Lato"/>
              </a:defRPr>
            </a:lvl8pPr>
            <a:lvl9pPr marR="0" lvl="8" algn="l" rtl="0">
              <a:spcBef>
                <a:spcPts val="0"/>
              </a:spcBef>
              <a:spcAft>
                <a:spcPts val="0"/>
              </a:spcAft>
              <a:buSzPts val="1100"/>
              <a:buNone/>
              <a:defRPr sz="1400" b="0" i="0" u="none" strike="noStrike" cap="none">
                <a:solidFill>
                  <a:schemeClr val="dk1"/>
                </a:solidFill>
                <a:latin typeface="Lato"/>
                <a:ea typeface="Lato"/>
                <a:cs typeface="Lato"/>
                <a:sym typeface="Lato"/>
              </a:defRPr>
            </a:lvl9pPr>
          </a:lstStyle>
          <a:p>
            <a:endParaRPr/>
          </a:p>
        </p:txBody>
      </p:sp>
      <p:sp>
        <p:nvSpPr>
          <p:cNvPr id="58" name="Google Shape;58;p13"/>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700" b="0" i="0" u="none" strike="noStrike" cap="none">
                <a:solidFill>
                  <a:srgbClr val="A5A5A5"/>
                </a:solidFill>
                <a:latin typeface="Lato"/>
                <a:ea typeface="Lato"/>
                <a:cs typeface="Lato"/>
                <a:sym typeface="Lato"/>
              </a:defRPr>
            </a:lvl1pPr>
            <a:lvl2pPr marL="0" marR="0" lvl="1" indent="0" algn="r" rtl="0">
              <a:spcBef>
                <a:spcPts val="0"/>
              </a:spcBef>
              <a:buNone/>
              <a:defRPr sz="700" b="0" i="0" u="none" strike="noStrike" cap="none">
                <a:solidFill>
                  <a:srgbClr val="A5A5A5"/>
                </a:solidFill>
                <a:latin typeface="Lato"/>
                <a:ea typeface="Lato"/>
                <a:cs typeface="Lato"/>
                <a:sym typeface="Lato"/>
              </a:defRPr>
            </a:lvl2pPr>
            <a:lvl3pPr marL="0" marR="0" lvl="2" indent="0" algn="r" rtl="0">
              <a:spcBef>
                <a:spcPts val="0"/>
              </a:spcBef>
              <a:buNone/>
              <a:defRPr sz="700" b="0" i="0" u="none" strike="noStrike" cap="none">
                <a:solidFill>
                  <a:srgbClr val="A5A5A5"/>
                </a:solidFill>
                <a:latin typeface="Lato"/>
                <a:ea typeface="Lato"/>
                <a:cs typeface="Lato"/>
                <a:sym typeface="Lato"/>
              </a:defRPr>
            </a:lvl3pPr>
            <a:lvl4pPr marL="0" marR="0" lvl="3" indent="0" algn="r" rtl="0">
              <a:spcBef>
                <a:spcPts val="0"/>
              </a:spcBef>
              <a:buNone/>
              <a:defRPr sz="700" b="0" i="0" u="none" strike="noStrike" cap="none">
                <a:solidFill>
                  <a:srgbClr val="A5A5A5"/>
                </a:solidFill>
                <a:latin typeface="Lato"/>
                <a:ea typeface="Lato"/>
                <a:cs typeface="Lato"/>
                <a:sym typeface="Lato"/>
              </a:defRPr>
            </a:lvl4pPr>
            <a:lvl5pPr marL="0" marR="0" lvl="4" indent="0" algn="r" rtl="0">
              <a:spcBef>
                <a:spcPts val="0"/>
              </a:spcBef>
              <a:buNone/>
              <a:defRPr sz="700" b="0" i="0" u="none" strike="noStrike" cap="none">
                <a:solidFill>
                  <a:srgbClr val="A5A5A5"/>
                </a:solidFill>
                <a:latin typeface="Lato"/>
                <a:ea typeface="Lato"/>
                <a:cs typeface="Lato"/>
                <a:sym typeface="Lato"/>
              </a:defRPr>
            </a:lvl5pPr>
            <a:lvl6pPr marL="0" marR="0" lvl="5" indent="0" algn="r" rtl="0">
              <a:spcBef>
                <a:spcPts val="0"/>
              </a:spcBef>
              <a:buNone/>
              <a:defRPr sz="700" b="0" i="0" u="none" strike="noStrike" cap="none">
                <a:solidFill>
                  <a:srgbClr val="A5A5A5"/>
                </a:solidFill>
                <a:latin typeface="Lato"/>
                <a:ea typeface="Lato"/>
                <a:cs typeface="Lato"/>
                <a:sym typeface="Lato"/>
              </a:defRPr>
            </a:lvl6pPr>
            <a:lvl7pPr marL="0" marR="0" lvl="6" indent="0" algn="r" rtl="0">
              <a:spcBef>
                <a:spcPts val="0"/>
              </a:spcBef>
              <a:buNone/>
              <a:defRPr sz="700" b="0" i="0" u="none" strike="noStrike" cap="none">
                <a:solidFill>
                  <a:srgbClr val="A5A5A5"/>
                </a:solidFill>
                <a:latin typeface="Lato"/>
                <a:ea typeface="Lato"/>
                <a:cs typeface="Lato"/>
                <a:sym typeface="Lato"/>
              </a:defRPr>
            </a:lvl7pPr>
            <a:lvl8pPr marL="0" marR="0" lvl="7" indent="0" algn="r" rtl="0">
              <a:spcBef>
                <a:spcPts val="0"/>
              </a:spcBef>
              <a:buNone/>
              <a:defRPr sz="700" b="0" i="0" u="none" strike="noStrike" cap="none">
                <a:solidFill>
                  <a:srgbClr val="A5A5A5"/>
                </a:solidFill>
                <a:latin typeface="Lato"/>
                <a:ea typeface="Lato"/>
                <a:cs typeface="Lato"/>
                <a:sym typeface="Lato"/>
              </a:defRPr>
            </a:lvl8pPr>
            <a:lvl9pPr marL="0" marR="0" lvl="8" indent="0" algn="r" rtl="0">
              <a:spcBef>
                <a:spcPts val="0"/>
              </a:spcBef>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59" name="Google Shape;59;p13"/>
          <p:cNvCxnSpPr/>
          <p:nvPr/>
        </p:nvCxnSpPr>
        <p:spPr>
          <a:xfrm>
            <a:off x="8422972" y="4947568"/>
            <a:ext cx="0" cy="139249"/>
          </a:xfrm>
          <a:prstGeom prst="straightConnector1">
            <a:avLst/>
          </a:prstGeom>
          <a:noFill/>
          <a:ln w="9525" cap="flat" cmpd="sng">
            <a:solidFill>
              <a:srgbClr val="A5A5A5"/>
            </a:solidFill>
            <a:prstDash val="solid"/>
            <a:miter lim="800000"/>
            <a:headEnd type="none" w="sm" len="sm"/>
            <a:tailEnd type="none" w="sm" len="sm"/>
          </a:ln>
        </p:spPr>
      </p:cxnSp>
      <p:grpSp>
        <p:nvGrpSpPr>
          <p:cNvPr id="60" name="Google Shape;60;p13"/>
          <p:cNvGrpSpPr/>
          <p:nvPr/>
        </p:nvGrpSpPr>
        <p:grpSpPr>
          <a:xfrm>
            <a:off x="7743717" y="4944674"/>
            <a:ext cx="523943" cy="143933"/>
            <a:chOff x="1855788" y="3378201"/>
            <a:chExt cx="3709987" cy="1019175"/>
          </a:xfrm>
        </p:grpSpPr>
        <p:sp>
          <p:nvSpPr>
            <p:cNvPr id="61" name="Google Shape;61;p13"/>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2" name="Google Shape;62;p13"/>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3" name="Google Shape;63;p13"/>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4" name="Google Shape;64;p13"/>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5" name="Google Shape;65;p13"/>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6" name="Google Shape;66;p13"/>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7" name="Google Shape;67;p13"/>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8" name="Google Shape;68;p13"/>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9" name="Google Shape;69;p13"/>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0" name="Google Shape;70;p13"/>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1" name="Google Shape;71;p13"/>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2" name="Google Shape;72;p13"/>
            <p:cNvSpPr/>
            <p:nvPr/>
          </p:nvSpPr>
          <p:spPr>
            <a:xfrm>
              <a:off x="3676650" y="3397251"/>
              <a:ext cx="61912" cy="712788"/>
            </a:xfrm>
            <a:prstGeom prst="rect">
              <a:avLst/>
            </a:pr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3" name="Google Shape;73;p13"/>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4" name="Google Shape;74;p13"/>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5" name="Google Shape;75;p13"/>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6" name="Google Shape;76;p13"/>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7" name="Google Shape;77;p13"/>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sp>
        <p:nvSpPr>
          <p:cNvPr id="78" name="Google Shape;78;p13" descr="{&quot;HashCode&quot;:817091896,&quot;Placement&quot;:&quot;Footer&quot;}"/>
          <p:cNvSpPr txBox="1"/>
          <p:nvPr/>
        </p:nvSpPr>
        <p:spPr>
          <a:xfrm>
            <a:off x="4131219" y="4985196"/>
            <a:ext cx="881561" cy="158305"/>
          </a:xfrm>
          <a:prstGeom prst="rect">
            <a:avLst/>
          </a:prstGeom>
          <a:noFill/>
          <a:ln>
            <a:noFill/>
          </a:ln>
        </p:spPr>
        <p:txBody>
          <a:bodyPr spcFirstLastPara="1" wrap="square" lIns="0" tIns="0" rIns="0" bIns="0" anchor="ctr" anchorCtr="1">
            <a:noAutofit/>
          </a:bodyPr>
          <a:lstStyle/>
          <a:p>
            <a:pPr marL="0" marR="0" lvl="0" indent="0" algn="ctr" rtl="0">
              <a:spcBef>
                <a:spcPts val="0"/>
              </a:spcBef>
              <a:spcAft>
                <a:spcPts val="0"/>
              </a:spcAft>
              <a:buNone/>
            </a:pPr>
            <a:r>
              <a:rPr lang="en" sz="500">
                <a:solidFill>
                  <a:srgbClr val="000000"/>
                </a:solidFill>
                <a:latin typeface="Calibri"/>
                <a:ea typeface="Calibri"/>
                <a:cs typeface="Calibri"/>
                <a:sym typeface="Calibri"/>
              </a:rPr>
              <a:t>Juniper Business Use Only</a:t>
            </a:r>
            <a:endParaRPr sz="500">
              <a:solidFill>
                <a:srgbClr val="000000"/>
              </a:solidFill>
              <a:latin typeface="Calibri"/>
              <a:ea typeface="Calibri"/>
              <a:cs typeface="Calibri"/>
              <a:sym typeface="Calibri"/>
            </a:endParaRPr>
          </a:p>
        </p:txBody>
      </p:sp>
      <p:sp>
        <p:nvSpPr>
          <p:cNvPr id="3" name="MSIPCMContentMarking" descr="{&quot;HashCode&quot;:817091896,&quot;Placement&quot;:&quot;Footer&quot;,&quot;Top&quot;:388.380066,&quot;Left&quot;:313.7238,&quot;SlideWidth&quot;:720,&quot;SlideHeight&quot;:405}">
            <a:extLst>
              <a:ext uri="{FF2B5EF4-FFF2-40B4-BE49-F238E27FC236}">
                <a16:creationId xmlns:a16="http://schemas.microsoft.com/office/drawing/2014/main" id="{49B8BCA7-7523-41B3-AE6D-4C8CDCA99DC8}"/>
              </a:ext>
            </a:extLst>
          </p:cNvPr>
          <p:cNvSpPr txBox="1"/>
          <p:nvPr userDrawn="1"/>
        </p:nvSpPr>
        <p:spPr>
          <a:xfrm>
            <a:off x="3984292" y="4932427"/>
            <a:ext cx="1175415" cy="211073"/>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Calibri" panose="020F0502020204030204" pitchFamily="34" charset="0"/>
              </a:rPr>
              <a:t>Juniper Business Use Only</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06">
          <p15:clr>
            <a:srgbClr val="F26B43"/>
          </p15:clr>
        </p15:guide>
        <p15:guide id="2" orient="horz" pos="558">
          <p15:clr>
            <a:srgbClr val="F26B43"/>
          </p15:clr>
        </p15:guide>
        <p15:guide id="3" pos="5508">
          <p15:clr>
            <a:srgbClr val="F26B43"/>
          </p15:clr>
        </p15:guide>
        <p15:guide id="4" orient="horz" pos="310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cxnSp>
        <p:nvCxnSpPr>
          <p:cNvPr id="362" name="Google Shape;362;p42"/>
          <p:cNvCxnSpPr/>
          <p:nvPr/>
        </p:nvCxnSpPr>
        <p:spPr>
          <a:xfrm>
            <a:off x="488604" y="937726"/>
            <a:ext cx="8255475" cy="0"/>
          </a:xfrm>
          <a:prstGeom prst="straightConnector1">
            <a:avLst/>
          </a:prstGeom>
          <a:noFill/>
          <a:ln w="9525" cap="flat" cmpd="sng">
            <a:solidFill>
              <a:srgbClr val="A5A5A5"/>
            </a:solidFill>
            <a:prstDash val="solid"/>
            <a:miter lim="800000"/>
            <a:headEnd type="none" w="sm" len="sm"/>
            <a:tailEnd type="none" w="sm" len="sm"/>
          </a:ln>
        </p:spPr>
      </p:cxnSp>
      <p:sp>
        <p:nvSpPr>
          <p:cNvPr id="363" name="Google Shape;363;p42"/>
          <p:cNvSpPr txBox="1"/>
          <p:nvPr/>
        </p:nvSpPr>
        <p:spPr>
          <a:xfrm>
            <a:off x="499342" y="4950680"/>
            <a:ext cx="2214900" cy="9697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700"/>
              <a:buFont typeface="Arial"/>
              <a:buNone/>
            </a:pPr>
            <a:r>
              <a:rPr lang="en" sz="700" b="0" i="0" u="none" strike="noStrike" cap="none">
                <a:solidFill>
                  <a:srgbClr val="A5A5A5"/>
                </a:solidFill>
                <a:latin typeface="Lato"/>
                <a:ea typeface="Lato"/>
                <a:cs typeface="Lato"/>
                <a:sym typeface="Lato"/>
              </a:rPr>
              <a:t>© 2019 Juniper Networks </a:t>
            </a:r>
            <a:endParaRPr sz="1100" b="0" i="0" u="none" strike="noStrike" cap="none">
              <a:solidFill>
                <a:srgbClr val="000000"/>
              </a:solidFill>
              <a:latin typeface="Arial"/>
              <a:ea typeface="Arial"/>
              <a:cs typeface="Arial"/>
              <a:sym typeface="Arial"/>
            </a:endParaRPr>
          </a:p>
        </p:txBody>
      </p:sp>
      <p:sp>
        <p:nvSpPr>
          <p:cNvPr id="364" name="Google Shape;364;p42"/>
          <p:cNvSpPr/>
          <p:nvPr/>
        </p:nvSpPr>
        <p:spPr>
          <a:xfrm>
            <a:off x="0" y="0"/>
            <a:ext cx="9144000" cy="81675"/>
          </a:xfrm>
          <a:prstGeom prst="rect">
            <a:avLst/>
          </a:prstGeom>
          <a:solidFill>
            <a:schemeClr val="accent1"/>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65" name="Google Shape;365;p42"/>
          <p:cNvCxnSpPr/>
          <p:nvPr/>
        </p:nvCxnSpPr>
        <p:spPr>
          <a:xfrm>
            <a:off x="488604" y="4902487"/>
            <a:ext cx="8255475" cy="0"/>
          </a:xfrm>
          <a:prstGeom prst="straightConnector1">
            <a:avLst/>
          </a:prstGeom>
          <a:noFill/>
          <a:ln w="9525" cap="flat" cmpd="sng">
            <a:solidFill>
              <a:srgbClr val="A5A5A5"/>
            </a:solidFill>
            <a:prstDash val="solid"/>
            <a:miter lim="800000"/>
            <a:headEnd type="none" w="sm" len="sm"/>
            <a:tailEnd type="none" w="sm" len="sm"/>
          </a:ln>
        </p:spPr>
      </p:cxnSp>
      <p:sp>
        <p:nvSpPr>
          <p:cNvPr id="366" name="Google Shape;366;p42"/>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1800"/>
              <a:buFont typeface="Lato"/>
              <a:buNone/>
              <a:defRPr sz="1800" b="0" i="0" u="none" strike="noStrike" cap="none">
                <a:solidFill>
                  <a:schemeClr val="accent1"/>
                </a:solidFill>
                <a:latin typeface="Lato"/>
                <a:ea typeface="Lato"/>
                <a:cs typeface="Lato"/>
                <a:sym typeface="La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7" name="Google Shape;367;p42"/>
          <p:cNvSpPr txBox="1">
            <a:spLocks noGrp="1"/>
          </p:cNvSpPr>
          <p:nvPr>
            <p:ph type="body" idx="1"/>
          </p:nvPr>
        </p:nvSpPr>
        <p:spPr>
          <a:xfrm>
            <a:off x="496139" y="1203757"/>
            <a:ext cx="8247825" cy="2046825"/>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L="914400" marR="0" lvl="1" indent="-298450"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L="1371600" marR="0" lvl="2" indent="-285750"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L="1828800" marR="0" lvl="3" indent="-285750"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L="2286000" marR="0" lvl="4" indent="-285750"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368" name="Google Shape;368;p42"/>
          <p:cNvSpPr txBox="1">
            <a:spLocks noGrp="1"/>
          </p:cNvSpPr>
          <p:nvPr>
            <p:ph type="ftr" idx="11"/>
          </p:nvPr>
        </p:nvSpPr>
        <p:spPr>
          <a:xfrm>
            <a:off x="3898380" y="4979094"/>
            <a:ext cx="1363275" cy="10777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000000"/>
              </a:buClr>
              <a:buSzPts val="1100"/>
              <a:buFont typeface="Arial"/>
              <a:buNone/>
              <a:defRPr sz="700" b="0" i="0" u="none" strike="noStrike" cap="none">
                <a:solidFill>
                  <a:srgbClr val="7F7F7F"/>
                </a:solidFill>
                <a:latin typeface="Lato"/>
                <a:ea typeface="Lato"/>
                <a:cs typeface="Lato"/>
                <a:sym typeface="La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Lato"/>
                <a:ea typeface="Lato"/>
                <a:cs typeface="Lato"/>
                <a:sym typeface="Lato"/>
              </a:defRPr>
            </a:lvl9pPr>
          </a:lstStyle>
          <a:p>
            <a:endParaRPr/>
          </a:p>
        </p:txBody>
      </p:sp>
      <p:sp>
        <p:nvSpPr>
          <p:cNvPr id="369" name="Google Shape;369;p42"/>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370" name="Google Shape;370;p42"/>
          <p:cNvCxnSpPr/>
          <p:nvPr/>
        </p:nvCxnSpPr>
        <p:spPr>
          <a:xfrm>
            <a:off x="8422972" y="4947568"/>
            <a:ext cx="0" cy="139275"/>
          </a:xfrm>
          <a:prstGeom prst="straightConnector1">
            <a:avLst/>
          </a:prstGeom>
          <a:noFill/>
          <a:ln w="9525" cap="flat" cmpd="sng">
            <a:solidFill>
              <a:srgbClr val="A5A5A5"/>
            </a:solidFill>
            <a:prstDash val="solid"/>
            <a:miter lim="800000"/>
            <a:headEnd type="none" w="sm" len="sm"/>
            <a:tailEnd type="none" w="sm" len="sm"/>
          </a:ln>
        </p:spPr>
      </p:cxnSp>
      <p:grpSp>
        <p:nvGrpSpPr>
          <p:cNvPr id="371" name="Google Shape;371;p42"/>
          <p:cNvGrpSpPr/>
          <p:nvPr/>
        </p:nvGrpSpPr>
        <p:grpSpPr>
          <a:xfrm>
            <a:off x="7743717" y="4944673"/>
            <a:ext cx="523943" cy="143933"/>
            <a:chOff x="1855788" y="3378201"/>
            <a:chExt cx="3709987" cy="1019175"/>
          </a:xfrm>
        </p:grpSpPr>
        <p:sp>
          <p:nvSpPr>
            <p:cNvPr id="372" name="Google Shape;372;p42"/>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73" name="Google Shape;373;p42"/>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74" name="Google Shape;374;p42"/>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75" name="Google Shape;375;p42"/>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76" name="Google Shape;376;p42"/>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77" name="Google Shape;377;p42"/>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78" name="Google Shape;378;p42"/>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79" name="Google Shape;379;p42"/>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80" name="Google Shape;380;p42"/>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81" name="Google Shape;381;p42"/>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82" name="Google Shape;382;p42"/>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83" name="Google Shape;383;p42"/>
            <p:cNvSpPr/>
            <p:nvPr/>
          </p:nvSpPr>
          <p:spPr>
            <a:xfrm>
              <a:off x="3676650" y="3397251"/>
              <a:ext cx="61800" cy="712800"/>
            </a:xfrm>
            <a:prstGeom prst="rect">
              <a:avLst/>
            </a:pr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84" name="Google Shape;384;p42"/>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85" name="Google Shape;385;p42"/>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86" name="Google Shape;386;p42"/>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87" name="Google Shape;387;p42"/>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sp>
          <p:nvSpPr>
            <p:cNvPr id="388" name="Google Shape;388;p42"/>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a:ea typeface="Lato"/>
                <a:cs typeface="Lato"/>
                <a:sym typeface="Lato"/>
              </a:endParaRPr>
            </a:p>
          </p:txBody>
        </p:sp>
      </p:grpSp>
      <p:sp>
        <p:nvSpPr>
          <p:cNvPr id="389" name="Google Shape;389;p42" descr="{&quot;HashCode&quot;:817091896,&quot;Placement&quot;:&quot;Footer&quot;}"/>
          <p:cNvSpPr txBox="1"/>
          <p:nvPr/>
        </p:nvSpPr>
        <p:spPr>
          <a:xfrm>
            <a:off x="4131219" y="4985196"/>
            <a:ext cx="881775" cy="158400"/>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000000"/>
                </a:solidFill>
                <a:latin typeface="Calibri"/>
                <a:ea typeface="Calibri"/>
                <a:cs typeface="Calibri"/>
                <a:sym typeface="Calibri"/>
              </a:rPr>
              <a:t>Juniper Business Use Only</a:t>
            </a:r>
            <a:endParaRPr sz="500" b="0" i="0" u="none" strike="noStrike" cap="none">
              <a:solidFill>
                <a:srgbClr val="000000"/>
              </a:solidFill>
              <a:latin typeface="Calibri"/>
              <a:ea typeface="Calibri"/>
              <a:cs typeface="Calibri"/>
              <a:sym typeface="Calibri"/>
            </a:endParaRPr>
          </a:p>
        </p:txBody>
      </p:sp>
      <p:sp>
        <p:nvSpPr>
          <p:cNvPr id="390" name="Google Shape;390;p42" descr="{&quot;HashCode&quot;:817091896,&quot;Placement&quot;:&quot;Footer&quot;}"/>
          <p:cNvSpPr txBox="1"/>
          <p:nvPr/>
        </p:nvSpPr>
        <p:spPr>
          <a:xfrm>
            <a:off x="4131219" y="4985196"/>
            <a:ext cx="881561" cy="158305"/>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None/>
            </a:pPr>
            <a:r>
              <a:rPr lang="en" sz="500" b="0" i="0" u="none" strike="noStrike" cap="none">
                <a:solidFill>
                  <a:srgbClr val="000000"/>
                </a:solidFill>
                <a:latin typeface="Calibri"/>
                <a:ea typeface="Calibri"/>
                <a:cs typeface="Calibri"/>
                <a:sym typeface="Calibri"/>
              </a:rPr>
              <a:t>Juniper Business Use Only</a:t>
            </a:r>
            <a:endParaRPr sz="1100"/>
          </a:p>
        </p:txBody>
      </p:sp>
      <p:sp>
        <p:nvSpPr>
          <p:cNvPr id="3" name="MSIPCMContentMarking" descr="{&quot;HashCode&quot;:817091896,&quot;Placement&quot;:&quot;Footer&quot;,&quot;Top&quot;:388.380066,&quot;Left&quot;:313.7238,&quot;SlideWidth&quot;:720,&quot;SlideHeight&quot;:405}">
            <a:extLst>
              <a:ext uri="{FF2B5EF4-FFF2-40B4-BE49-F238E27FC236}">
                <a16:creationId xmlns:a16="http://schemas.microsoft.com/office/drawing/2014/main" id="{3A2AD2C2-6D21-4079-9E26-260A4B3E3584}"/>
              </a:ext>
            </a:extLst>
          </p:cNvPr>
          <p:cNvSpPr txBox="1"/>
          <p:nvPr userDrawn="1"/>
        </p:nvSpPr>
        <p:spPr>
          <a:xfrm>
            <a:off x="3984292" y="4932427"/>
            <a:ext cx="1175415" cy="211073"/>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Calibri" panose="020F0502020204030204" pitchFamily="34" charset="0"/>
              </a:rPr>
              <a:t>Juniper Business Use Only</a:t>
            </a: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06">
          <p15:clr>
            <a:srgbClr val="F26B43"/>
          </p15:clr>
        </p15:guide>
        <p15:guide id="2" orient="horz" pos="558">
          <p15:clr>
            <a:srgbClr val="F26B43"/>
          </p15:clr>
        </p15:guide>
        <p15:guide id="3" pos="5508">
          <p15:clr>
            <a:srgbClr val="F26B43"/>
          </p15:clr>
        </p15:guide>
        <p15:guide id="4" orient="horz" pos="310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2.xml"/><Relationship Id="rId7" Type="http://schemas.openxmlformats.org/officeDocument/2006/relationships/image" Target="../media/image2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2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9.xml"/><Relationship Id="rId7" Type="http://schemas.openxmlformats.org/officeDocument/2006/relationships/image" Target="../media/image27.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7.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7.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1"/>
          <p:cNvSpPr txBox="1">
            <a:spLocks noGrp="1"/>
          </p:cNvSpPr>
          <p:nvPr>
            <p:ph type="body" idx="1"/>
          </p:nvPr>
        </p:nvSpPr>
        <p:spPr>
          <a:xfrm>
            <a:off x="1956433" y="3184829"/>
            <a:ext cx="4869456" cy="191303"/>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1"/>
              </a:buClr>
              <a:buSzPts val="1200"/>
              <a:buNone/>
            </a:pPr>
            <a:r>
              <a:rPr lang="en" sz="1600"/>
              <a:t>Data Scientist</a:t>
            </a:r>
            <a:endParaRPr sz="1600"/>
          </a:p>
        </p:txBody>
      </p:sp>
      <p:sp>
        <p:nvSpPr>
          <p:cNvPr id="678" name="Google Shape;678;p71"/>
          <p:cNvSpPr txBox="1">
            <a:spLocks noGrp="1"/>
          </p:cNvSpPr>
          <p:nvPr>
            <p:ph type="ctrTitle"/>
          </p:nvPr>
        </p:nvSpPr>
        <p:spPr>
          <a:xfrm>
            <a:off x="1601667" y="1621257"/>
            <a:ext cx="5940666" cy="949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700"/>
              <a:buFont typeface="Lato"/>
              <a:buNone/>
            </a:pPr>
            <a:r>
              <a:rPr lang="en" sz="3000" dirty="0"/>
              <a:t>MACHINE LEARNING 101</a:t>
            </a:r>
            <a:endParaRPr sz="3000" dirty="0"/>
          </a:p>
        </p:txBody>
      </p:sp>
      <p:sp>
        <p:nvSpPr>
          <p:cNvPr id="679" name="Google Shape;679;p71"/>
          <p:cNvSpPr txBox="1">
            <a:spLocks noGrp="1"/>
          </p:cNvSpPr>
          <p:nvPr>
            <p:ph type="subTitle" idx="2"/>
          </p:nvPr>
        </p:nvSpPr>
        <p:spPr>
          <a:xfrm>
            <a:off x="1956433" y="2794171"/>
            <a:ext cx="4869456" cy="277673"/>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1"/>
              </a:buClr>
              <a:buSzPts val="1800"/>
              <a:buNone/>
            </a:pPr>
            <a:r>
              <a:rPr lang="en" sz="2000"/>
              <a:t>Nabaruna Guha</a:t>
            </a:r>
            <a:endParaRPr sz="2000"/>
          </a:p>
        </p:txBody>
      </p:sp>
      <p:cxnSp>
        <p:nvCxnSpPr>
          <p:cNvPr id="680" name="Google Shape;680;p71"/>
          <p:cNvCxnSpPr/>
          <p:nvPr/>
        </p:nvCxnSpPr>
        <p:spPr>
          <a:xfrm>
            <a:off x="1956433" y="2645228"/>
            <a:ext cx="5143229" cy="0"/>
          </a:xfrm>
          <a:prstGeom prst="straightConnector1">
            <a:avLst/>
          </a:prstGeom>
          <a:noFill/>
          <a:ln w="9525" cap="flat" cmpd="sng">
            <a:solidFill>
              <a:schemeClr val="lt2"/>
            </a:solidFill>
            <a:prstDash val="solid"/>
            <a:miter lim="800000"/>
            <a:headEnd type="none" w="sm" len="sm"/>
            <a:tailEnd type="none" w="sm" len="sm"/>
          </a:ln>
        </p:spPr>
      </p:cxnSp>
      <p:pic>
        <p:nvPicPr>
          <p:cNvPr id="681" name="Google Shape;681;p71"/>
          <p:cNvPicPr preferRelativeResize="0"/>
          <p:nvPr/>
        </p:nvPicPr>
        <p:blipFill rotWithShape="1">
          <a:blip r:embed="rId5">
            <a:alphaModFix/>
          </a:blip>
          <a:srcRect/>
          <a:stretch/>
        </p:blipFill>
        <p:spPr>
          <a:xfrm>
            <a:off x="5950131" y="3680021"/>
            <a:ext cx="1502149" cy="211428"/>
          </a:xfrm>
          <a:prstGeom prst="rect">
            <a:avLst/>
          </a:prstGeom>
          <a:noFill/>
          <a:ln>
            <a:noFill/>
          </a:ln>
        </p:spPr>
      </p:pic>
      <p:sp>
        <p:nvSpPr>
          <p:cNvPr id="682" name="Google Shape;682;p71"/>
          <p:cNvSpPr txBox="1"/>
          <p:nvPr/>
        </p:nvSpPr>
        <p:spPr>
          <a:xfrm>
            <a:off x="1956425" y="3452844"/>
            <a:ext cx="4869600" cy="4386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lt1"/>
              </a:buClr>
              <a:buSzPts val="1000"/>
              <a:buFont typeface="Arial"/>
              <a:buNone/>
            </a:pPr>
            <a:r>
              <a:rPr lang="en" i="1">
                <a:solidFill>
                  <a:schemeClr val="lt1"/>
                </a:solidFill>
                <a:latin typeface="Lato"/>
                <a:ea typeface="Lato"/>
                <a:cs typeface="Lato"/>
                <a:sym typeface="Lato"/>
              </a:rPr>
              <a:t>EMEA Services</a:t>
            </a:r>
            <a:endParaRPr>
              <a:latin typeface="Lato"/>
              <a:ea typeface="Lato"/>
              <a:cs typeface="Lato"/>
              <a:sym typeface="Lato"/>
            </a:endParaRPr>
          </a:p>
        </p:txBody>
      </p:sp>
      <p:pic>
        <p:nvPicPr>
          <p:cNvPr id="3" name="Audio 2">
            <a:hlinkClick r:id="" action="ppaction://media"/>
            <a:extLst>
              <a:ext uri="{FF2B5EF4-FFF2-40B4-BE49-F238E27FC236}">
                <a16:creationId xmlns:a16="http://schemas.microsoft.com/office/drawing/2014/main" id="{7B69EB9C-57D1-4821-A08C-3A1AD1656C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395"/>
    </mc:Choice>
    <mc:Fallback xmlns="">
      <p:transition spd="slow" advTm="36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5"/>
        <p:cNvGrpSpPr/>
        <p:nvPr/>
      </p:nvGrpSpPr>
      <p:grpSpPr>
        <a:xfrm>
          <a:off x="0" y="0"/>
          <a:ext cx="0" cy="0"/>
          <a:chOff x="0" y="0"/>
          <a:chExt cx="0" cy="0"/>
        </a:xfrm>
      </p:grpSpPr>
      <p:sp>
        <p:nvSpPr>
          <p:cNvPr id="766" name="Google Shape;766;p81"/>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sz="1100"/>
              <a:t>THEY ARE WATCHING YOU </a:t>
            </a:r>
            <a:endParaRPr sz="1100"/>
          </a:p>
        </p:txBody>
      </p:sp>
      <p:pic>
        <p:nvPicPr>
          <p:cNvPr id="767" name="Google Shape;767;p81" descr="Image result for comic on machine learning and management&quot;"/>
          <p:cNvPicPr preferRelativeResize="0"/>
          <p:nvPr/>
        </p:nvPicPr>
        <p:blipFill rotWithShape="1">
          <a:blip r:embed="rId5">
            <a:alphaModFix/>
          </a:blip>
          <a:srcRect/>
          <a:stretch/>
        </p:blipFill>
        <p:spPr>
          <a:xfrm>
            <a:off x="496139" y="1535038"/>
            <a:ext cx="8247811" cy="2577441"/>
          </a:xfrm>
          <a:prstGeom prst="rect">
            <a:avLst/>
          </a:prstGeom>
          <a:solidFill>
            <a:srgbClr val="FFFFFF"/>
          </a:solidFill>
          <a:ln>
            <a:noFill/>
          </a:ln>
        </p:spPr>
      </p:pic>
      <p:sp>
        <p:nvSpPr>
          <p:cNvPr id="768" name="Google Shape;768;p81"/>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10</a:t>
            </a:fld>
            <a:endParaRPr sz="1100"/>
          </a:p>
        </p:txBody>
      </p:sp>
      <p:pic>
        <p:nvPicPr>
          <p:cNvPr id="769" name="Google Shape;769;p81" descr="Eyes"/>
          <p:cNvPicPr preferRelativeResize="0"/>
          <p:nvPr/>
        </p:nvPicPr>
        <p:blipFill rotWithShape="1">
          <a:blip r:embed="rId6">
            <a:alphaModFix/>
          </a:blip>
          <a:srcRect/>
          <a:stretch/>
        </p:blipFill>
        <p:spPr>
          <a:xfrm>
            <a:off x="2492038" y="345221"/>
            <a:ext cx="685800" cy="685800"/>
          </a:xfrm>
          <a:prstGeom prst="rect">
            <a:avLst/>
          </a:prstGeom>
          <a:noFill/>
          <a:ln>
            <a:noFill/>
          </a:ln>
          <a:effectLst>
            <a:outerShdw blurRad="50800" dist="38100" dir="5400000" algn="t" rotWithShape="0">
              <a:srgbClr val="000000">
                <a:alpha val="40000"/>
              </a:srgbClr>
            </a:outerShdw>
          </a:effectLst>
        </p:spPr>
      </p:pic>
      <p:pic>
        <p:nvPicPr>
          <p:cNvPr id="2" name="Audio 1">
            <a:hlinkClick r:id="" action="ppaction://media"/>
            <a:extLst>
              <a:ext uri="{FF2B5EF4-FFF2-40B4-BE49-F238E27FC236}">
                <a16:creationId xmlns:a16="http://schemas.microsoft.com/office/drawing/2014/main" id="{99ED1DE1-7C29-42EE-8A28-B3B12CB6F61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150"/>
    </mc:Choice>
    <mc:Fallback xmlns="">
      <p:transition spd="slow" advTm="90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2"/>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sz="2300"/>
              <a:t>3. Is Machine Learning a black-box?</a:t>
            </a:r>
            <a:endParaRPr sz="2300"/>
          </a:p>
        </p:txBody>
      </p:sp>
      <p:pic>
        <p:nvPicPr>
          <p:cNvPr id="2" name="Audio 1">
            <a:hlinkClick r:id="" action="ppaction://media"/>
            <a:extLst>
              <a:ext uri="{FF2B5EF4-FFF2-40B4-BE49-F238E27FC236}">
                <a16:creationId xmlns:a16="http://schemas.microsoft.com/office/drawing/2014/main" id="{291C77F0-BED4-4556-B1A4-47789D3ED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77"/>
    </mc:Choice>
    <mc:Fallback xmlns="">
      <p:transition spd="slow" advTm="7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83"/>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IS MACHINE LEARNING A BLACK BOX?</a:t>
            </a:r>
            <a:endParaRPr/>
          </a:p>
        </p:txBody>
      </p:sp>
      <p:sp>
        <p:nvSpPr>
          <p:cNvPr id="781" name="Google Shape;781;p83"/>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12</a:t>
            </a:fld>
            <a:endParaRPr sz="1100"/>
          </a:p>
        </p:txBody>
      </p:sp>
      <p:sp>
        <p:nvSpPr>
          <p:cNvPr id="782" name="Google Shape;782;p83"/>
          <p:cNvSpPr txBox="1">
            <a:spLocks noGrp="1"/>
          </p:cNvSpPr>
          <p:nvPr>
            <p:ph type="body" idx="1"/>
          </p:nvPr>
        </p:nvSpPr>
        <p:spPr>
          <a:xfrm>
            <a:off x="498242" y="1026423"/>
            <a:ext cx="8355612" cy="477061"/>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400"/>
              <a:buNone/>
            </a:pPr>
            <a:r>
              <a:rPr lang="en" sz="1100"/>
              <a:t>Set of algorithms or statistical models designed to perform a specific task without using explicit instructions but relying on </a:t>
            </a:r>
            <a:r>
              <a:rPr lang="en" sz="1100" b="1"/>
              <a:t>patterns and inference </a:t>
            </a:r>
            <a:r>
              <a:rPr lang="en" sz="1100"/>
              <a:t>instead.</a:t>
            </a:r>
            <a:endParaRPr sz="1100"/>
          </a:p>
        </p:txBody>
      </p:sp>
      <p:pic>
        <p:nvPicPr>
          <p:cNvPr id="783" name="Google Shape;783;p83"/>
          <p:cNvPicPr preferRelativeResize="0"/>
          <p:nvPr/>
        </p:nvPicPr>
        <p:blipFill rotWithShape="1">
          <a:blip r:embed="rId5">
            <a:alphaModFix/>
          </a:blip>
          <a:srcRect/>
          <a:stretch/>
        </p:blipFill>
        <p:spPr>
          <a:xfrm>
            <a:off x="2780135" y="1723205"/>
            <a:ext cx="3683023" cy="2366708"/>
          </a:xfrm>
          <a:prstGeom prst="rect">
            <a:avLst/>
          </a:prstGeom>
          <a:noFill/>
          <a:ln>
            <a:noFill/>
          </a:ln>
        </p:spPr>
      </p:pic>
      <p:pic>
        <p:nvPicPr>
          <p:cNvPr id="2" name="Audio 1">
            <a:hlinkClick r:id="" action="ppaction://media"/>
            <a:extLst>
              <a:ext uri="{FF2B5EF4-FFF2-40B4-BE49-F238E27FC236}">
                <a16:creationId xmlns:a16="http://schemas.microsoft.com/office/drawing/2014/main" id="{9C526A58-2A2C-4CDF-A13D-AC43892CA4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648"/>
    </mc:Choice>
    <mc:Fallback xmlns="">
      <p:transition spd="slow" advTm="68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4"/>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sz="2300"/>
              <a:t>4. Artificial Intelligence vs Machine Learning?</a:t>
            </a:r>
            <a:endParaRPr sz="2300"/>
          </a:p>
        </p:txBody>
      </p:sp>
      <p:pic>
        <p:nvPicPr>
          <p:cNvPr id="2" name="Audio 1">
            <a:hlinkClick r:id="" action="ppaction://media"/>
            <a:extLst>
              <a:ext uri="{FF2B5EF4-FFF2-40B4-BE49-F238E27FC236}">
                <a16:creationId xmlns:a16="http://schemas.microsoft.com/office/drawing/2014/main" id="{110A0900-4D13-4555-954A-28F0EFA4D4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053"/>
    </mc:Choice>
    <mc:Fallback xmlns="">
      <p:transition spd="slow" advTm="32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5"/>
          <p:cNvSpPr txBox="1">
            <a:spLocks noGrp="1"/>
          </p:cNvSpPr>
          <p:nvPr>
            <p:ph type="title"/>
          </p:nvPr>
        </p:nvSpPr>
        <p:spPr>
          <a:xfrm>
            <a:off x="499343" y="164398"/>
            <a:ext cx="7315919"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ARTIFICIAL INTELLIGENCE VS MACHINE LEARNING</a:t>
            </a:r>
            <a:endParaRPr/>
          </a:p>
        </p:txBody>
      </p:sp>
      <p:sp>
        <p:nvSpPr>
          <p:cNvPr id="794" name="Google Shape;794;p8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14</a:t>
            </a:fld>
            <a:endParaRPr sz="1100"/>
          </a:p>
        </p:txBody>
      </p:sp>
      <p:pic>
        <p:nvPicPr>
          <p:cNvPr id="795" name="Google Shape;795;p85"/>
          <p:cNvPicPr preferRelativeResize="0"/>
          <p:nvPr/>
        </p:nvPicPr>
        <p:blipFill rotWithShape="1">
          <a:blip r:embed="rId5">
            <a:alphaModFix/>
          </a:blip>
          <a:srcRect/>
          <a:stretch/>
        </p:blipFill>
        <p:spPr>
          <a:xfrm>
            <a:off x="2768088" y="975790"/>
            <a:ext cx="3607826" cy="3684697"/>
          </a:xfrm>
          <a:prstGeom prst="rect">
            <a:avLst/>
          </a:prstGeom>
          <a:noFill/>
          <a:ln>
            <a:noFill/>
          </a:ln>
        </p:spPr>
      </p:pic>
      <p:sp>
        <p:nvSpPr>
          <p:cNvPr id="796" name="Google Shape;796;p85"/>
          <p:cNvSpPr txBox="1"/>
          <p:nvPr/>
        </p:nvSpPr>
        <p:spPr>
          <a:xfrm>
            <a:off x="6511954" y="2515338"/>
            <a:ext cx="2390482"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a:solidFill>
                  <a:schemeClr val="dk1"/>
                </a:solidFill>
                <a:latin typeface="Lato"/>
                <a:ea typeface="Lato"/>
                <a:cs typeface="Lato"/>
                <a:sym typeface="Lato"/>
              </a:rPr>
              <a:t>Artificial Intelligence</a:t>
            </a:r>
            <a:r>
              <a:rPr lang="en" sz="1400">
                <a:solidFill>
                  <a:schemeClr val="dk1"/>
                </a:solidFill>
                <a:latin typeface="Lato"/>
                <a:ea typeface="Lato"/>
                <a:cs typeface="Lato"/>
                <a:sym typeface="Lato"/>
              </a:rPr>
              <a:t> is a broader class which includes </a:t>
            </a:r>
            <a:r>
              <a:rPr lang="en" sz="1400" b="1">
                <a:solidFill>
                  <a:schemeClr val="dk1"/>
                </a:solidFill>
                <a:latin typeface="Lato"/>
                <a:ea typeface="Lato"/>
                <a:cs typeface="Lato"/>
                <a:sym typeface="Lato"/>
              </a:rPr>
              <a:t>Machine Learning</a:t>
            </a:r>
            <a:r>
              <a:rPr lang="en" sz="1400">
                <a:solidFill>
                  <a:schemeClr val="dk1"/>
                </a:solidFill>
                <a:latin typeface="Lato"/>
                <a:ea typeface="Lato"/>
                <a:cs typeface="Lato"/>
                <a:sym typeface="Lato"/>
              </a:rPr>
              <a:t>.</a:t>
            </a:r>
            <a:endParaRPr sz="900">
              <a:solidFill>
                <a:schemeClr val="dk1"/>
              </a:solidFill>
              <a:latin typeface="Lato"/>
              <a:ea typeface="Lato"/>
              <a:cs typeface="Lato"/>
              <a:sym typeface="Lato"/>
            </a:endParaRPr>
          </a:p>
        </p:txBody>
      </p:sp>
      <p:cxnSp>
        <p:nvCxnSpPr>
          <p:cNvPr id="797" name="Google Shape;797;p85"/>
          <p:cNvCxnSpPr/>
          <p:nvPr/>
        </p:nvCxnSpPr>
        <p:spPr>
          <a:xfrm>
            <a:off x="5618527" y="3856838"/>
            <a:ext cx="654341" cy="0"/>
          </a:xfrm>
          <a:prstGeom prst="straightConnector1">
            <a:avLst/>
          </a:prstGeom>
          <a:noFill/>
          <a:ln w="28575" cap="flat" cmpd="sng">
            <a:solidFill>
              <a:schemeClr val="accent1"/>
            </a:solidFill>
            <a:prstDash val="solid"/>
            <a:miter lim="800000"/>
            <a:headEnd type="none" w="sm" len="sm"/>
            <a:tailEnd type="triangle" w="med" len="med"/>
          </a:ln>
        </p:spPr>
      </p:cxnSp>
      <p:sp>
        <p:nvSpPr>
          <p:cNvPr id="798" name="Google Shape;798;p85"/>
          <p:cNvSpPr txBox="1"/>
          <p:nvPr/>
        </p:nvSpPr>
        <p:spPr>
          <a:xfrm>
            <a:off x="6375913" y="3649211"/>
            <a:ext cx="2340863" cy="4847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100" b="1">
                <a:solidFill>
                  <a:schemeClr val="dk1"/>
                </a:solidFill>
                <a:latin typeface="Lato"/>
                <a:ea typeface="Lato"/>
                <a:cs typeface="Lato"/>
                <a:sym typeface="Lato"/>
              </a:rPr>
              <a:t>Deep Learning </a:t>
            </a:r>
            <a:r>
              <a:rPr lang="en" sz="1100">
                <a:solidFill>
                  <a:schemeClr val="dk1"/>
                </a:solidFill>
                <a:latin typeface="Lato"/>
                <a:ea typeface="Lato"/>
                <a:cs typeface="Lato"/>
                <a:sym typeface="Lato"/>
              </a:rPr>
              <a:t>is part of the broader class of </a:t>
            </a:r>
            <a:r>
              <a:rPr lang="en" sz="1100" b="1">
                <a:solidFill>
                  <a:schemeClr val="dk1"/>
                </a:solidFill>
                <a:latin typeface="Lato"/>
                <a:ea typeface="Lato"/>
                <a:cs typeface="Lato"/>
                <a:sym typeface="Lato"/>
              </a:rPr>
              <a:t>Machine Learning </a:t>
            </a:r>
            <a:r>
              <a:rPr lang="en" sz="1100">
                <a:solidFill>
                  <a:schemeClr val="dk1"/>
                </a:solidFill>
                <a:latin typeface="Lato"/>
                <a:ea typeface="Lato"/>
                <a:cs typeface="Lato"/>
                <a:sym typeface="Lato"/>
              </a:rPr>
              <a:t>based on artificial neural networks.</a:t>
            </a:r>
            <a:endParaRPr sz="1100"/>
          </a:p>
        </p:txBody>
      </p:sp>
      <p:sp>
        <p:nvSpPr>
          <p:cNvPr id="799" name="Google Shape;799;p85"/>
          <p:cNvSpPr/>
          <p:nvPr/>
        </p:nvSpPr>
        <p:spPr>
          <a:xfrm>
            <a:off x="8308286" y="69594"/>
            <a:ext cx="712622" cy="31572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CB46F9D3-847E-4432-B944-CE932DC4F4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605"/>
    </mc:Choice>
    <mc:Fallback xmlns="">
      <p:transition spd="slow" advTm="96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6"/>
          <p:cNvSpPr txBox="1">
            <a:spLocks noGrp="1"/>
          </p:cNvSpPr>
          <p:nvPr>
            <p:ph type="title"/>
          </p:nvPr>
        </p:nvSpPr>
        <p:spPr>
          <a:xfrm>
            <a:off x="499350" y="475048"/>
            <a:ext cx="7875000" cy="606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br>
              <a:rPr lang="en" sz="1100"/>
            </a:br>
            <a:br>
              <a:rPr lang="en" sz="1100"/>
            </a:br>
            <a:br>
              <a:rPr lang="en" sz="1100"/>
            </a:br>
            <a:br>
              <a:rPr lang="en" sz="1100"/>
            </a:br>
            <a:br>
              <a:rPr lang="en" sz="1100"/>
            </a:br>
            <a:br>
              <a:rPr lang="en" sz="1100"/>
            </a:br>
            <a:br>
              <a:rPr lang="en" sz="1100"/>
            </a:br>
            <a:br>
              <a:rPr lang="en" sz="1100"/>
            </a:br>
            <a:br>
              <a:rPr lang="en" sz="1100"/>
            </a:br>
            <a:r>
              <a:rPr lang="en"/>
              <a:t>ARTIFICIAL INTELLIGENCE VS MACHINE LEARNING</a:t>
            </a:r>
            <a:endParaRPr/>
          </a:p>
          <a:p>
            <a:pPr marL="0" lvl="0" indent="0" algn="l" rtl="0">
              <a:lnSpc>
                <a:spcPct val="90000"/>
              </a:lnSpc>
              <a:spcBef>
                <a:spcPts val="0"/>
              </a:spcBef>
              <a:spcAft>
                <a:spcPts val="0"/>
              </a:spcAft>
              <a:buClr>
                <a:schemeClr val="accent1"/>
              </a:buClr>
              <a:buSzPts val="1800"/>
              <a:buFont typeface="Lato"/>
              <a:buNone/>
            </a:pPr>
            <a:br>
              <a:rPr lang="en" sz="1100"/>
            </a:br>
            <a:endParaRPr sz="1100"/>
          </a:p>
        </p:txBody>
      </p:sp>
      <p:sp>
        <p:nvSpPr>
          <p:cNvPr id="805" name="Google Shape;805;p86"/>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15</a:t>
            </a:fld>
            <a:endParaRPr sz="1100"/>
          </a:p>
        </p:txBody>
      </p:sp>
      <p:sp>
        <p:nvSpPr>
          <p:cNvPr id="806" name="Google Shape;806;p86"/>
          <p:cNvSpPr txBox="1"/>
          <p:nvPr/>
        </p:nvSpPr>
        <p:spPr>
          <a:xfrm>
            <a:off x="499350" y="1171676"/>
            <a:ext cx="8268000" cy="150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400" b="1" dirty="0">
                <a:solidFill>
                  <a:schemeClr val="dk1"/>
                </a:solidFill>
                <a:highlight>
                  <a:srgbClr val="FFFF00"/>
                </a:highlight>
                <a:latin typeface="Lato"/>
                <a:ea typeface="Lato"/>
                <a:cs typeface="Lato"/>
                <a:sym typeface="Lato"/>
              </a:rPr>
              <a:t>Artificial Intelligence</a:t>
            </a:r>
            <a:r>
              <a:rPr lang="en" sz="1400" dirty="0">
                <a:solidFill>
                  <a:schemeClr val="dk1"/>
                </a:solidFill>
                <a:highlight>
                  <a:srgbClr val="FFFF00"/>
                </a:highlight>
                <a:latin typeface="Lato"/>
                <a:ea typeface="Lato"/>
                <a:cs typeface="Lato"/>
                <a:sym typeface="Lato"/>
              </a:rPr>
              <a:t> is the concept of performing tasks by machines that usually require human intelligence. </a:t>
            </a:r>
            <a:endParaRPr sz="1400" dirty="0">
              <a:solidFill>
                <a:schemeClr val="dk1"/>
              </a:solidFill>
              <a:highlight>
                <a:srgbClr val="FFFF00"/>
              </a:highlight>
              <a:latin typeface="Lato"/>
              <a:ea typeface="Lato"/>
              <a:cs typeface="Lato"/>
              <a:sym typeface="Lato"/>
            </a:endParaRPr>
          </a:p>
          <a:p>
            <a:pPr marL="0" marR="0" lvl="0" indent="0" algn="ctr" rtl="0">
              <a:spcBef>
                <a:spcPts val="0"/>
              </a:spcBef>
              <a:spcAft>
                <a:spcPts val="0"/>
              </a:spcAft>
              <a:buNone/>
            </a:pPr>
            <a:endParaRPr dirty="0">
              <a:solidFill>
                <a:schemeClr val="dk1"/>
              </a:solidFill>
              <a:highlight>
                <a:srgbClr val="FFFF00"/>
              </a:highlight>
              <a:latin typeface="Lato"/>
              <a:ea typeface="Lato"/>
              <a:cs typeface="Lato"/>
              <a:sym typeface="Lato"/>
            </a:endParaRPr>
          </a:p>
          <a:p>
            <a:pPr marL="0" marR="0" lvl="0" indent="0" algn="l" rtl="0">
              <a:spcBef>
                <a:spcPts val="0"/>
              </a:spcBef>
              <a:spcAft>
                <a:spcPts val="0"/>
              </a:spcAft>
              <a:buNone/>
            </a:pPr>
            <a:r>
              <a:rPr lang="en" sz="1400" dirty="0">
                <a:solidFill>
                  <a:schemeClr val="dk1"/>
                </a:solidFill>
                <a:latin typeface="Lato"/>
                <a:ea typeface="Lato"/>
                <a:cs typeface="Lato"/>
                <a:sym typeface="Lato"/>
              </a:rPr>
              <a:t>The idea that machines can mimic human cognition while performing tasks and act to maximize chances of success, comes under the broader category of </a:t>
            </a:r>
            <a:r>
              <a:rPr lang="en" sz="1400" b="1" dirty="0">
                <a:solidFill>
                  <a:schemeClr val="dk1"/>
                </a:solidFill>
                <a:latin typeface="Lato"/>
                <a:ea typeface="Lato"/>
                <a:cs typeface="Lato"/>
                <a:sym typeface="Lato"/>
              </a:rPr>
              <a:t>AI</a:t>
            </a:r>
            <a:r>
              <a:rPr lang="en" sz="1400" dirty="0">
                <a:solidFill>
                  <a:schemeClr val="dk1"/>
                </a:solidFill>
                <a:latin typeface="Lato"/>
                <a:ea typeface="Lato"/>
                <a:cs typeface="Lato"/>
                <a:sym typeface="Lato"/>
              </a:rPr>
              <a:t>. </a:t>
            </a:r>
            <a:endParaRPr sz="1100" dirty="0"/>
          </a:p>
          <a:p>
            <a:pPr marL="0" marR="0" lvl="0" indent="0" algn="l" rtl="0">
              <a:spcBef>
                <a:spcPts val="500"/>
              </a:spcBef>
              <a:spcAft>
                <a:spcPts val="0"/>
              </a:spcAft>
              <a:buNone/>
            </a:pPr>
            <a:endParaRPr sz="900" dirty="0">
              <a:solidFill>
                <a:schemeClr val="dk1"/>
              </a:solidFill>
              <a:latin typeface="Lato"/>
              <a:ea typeface="Lato"/>
              <a:cs typeface="Lato"/>
              <a:sym typeface="Lato"/>
            </a:endParaRPr>
          </a:p>
        </p:txBody>
      </p:sp>
      <p:sp>
        <p:nvSpPr>
          <p:cNvPr id="807" name="Google Shape;807;p86"/>
          <p:cNvSpPr txBox="1"/>
          <p:nvPr/>
        </p:nvSpPr>
        <p:spPr>
          <a:xfrm>
            <a:off x="499375" y="2353750"/>
            <a:ext cx="8268000" cy="2340900"/>
          </a:xfrm>
          <a:prstGeom prst="rect">
            <a:avLst/>
          </a:prstGeom>
          <a:noFill/>
          <a:ln>
            <a:noFill/>
          </a:ln>
        </p:spPr>
        <p:txBody>
          <a:bodyPr spcFirstLastPara="1" wrap="square" lIns="0" tIns="0" rIns="0" bIns="0" anchor="t" anchorCtr="0">
            <a:noAutofit/>
          </a:bodyPr>
          <a:lstStyle/>
          <a:p>
            <a:pPr marL="457200" lvl="0" indent="-317500" algn="l" rtl="0">
              <a:lnSpc>
                <a:spcPct val="110000"/>
              </a:lnSpc>
              <a:spcBef>
                <a:spcPts val="1600"/>
              </a:spcBef>
              <a:spcAft>
                <a:spcPts val="0"/>
              </a:spcAft>
              <a:buClr>
                <a:schemeClr val="dk1"/>
              </a:buClr>
              <a:buSzPts val="1400"/>
              <a:buFont typeface="Lato"/>
              <a:buChar char="❏"/>
            </a:pPr>
            <a:r>
              <a:rPr lang="en" b="1" dirty="0">
                <a:solidFill>
                  <a:schemeClr val="dk1"/>
                </a:solidFill>
                <a:latin typeface="Lato"/>
                <a:ea typeface="Lato"/>
                <a:cs typeface="Lato"/>
                <a:sym typeface="Lato"/>
              </a:rPr>
              <a:t>How AI disrupts</a:t>
            </a:r>
            <a:r>
              <a:rPr lang="en" dirty="0">
                <a:solidFill>
                  <a:schemeClr val="dk1"/>
                </a:solidFill>
                <a:latin typeface="Lato"/>
                <a:ea typeface="Lato"/>
                <a:cs typeface="Lato"/>
                <a:sym typeface="Lato"/>
              </a:rPr>
              <a:t> the different industries and help reinventing the companies?</a:t>
            </a:r>
            <a:endParaRPr dirty="0">
              <a:solidFill>
                <a:schemeClr val="dk1"/>
              </a:solidFill>
              <a:latin typeface="Lato"/>
              <a:ea typeface="Lato"/>
              <a:cs typeface="Lato"/>
              <a:sym typeface="Lato"/>
            </a:endParaRPr>
          </a:p>
          <a:p>
            <a:pPr marL="0" lvl="0" indent="0" algn="ctr" rtl="0">
              <a:spcBef>
                <a:spcPts val="0"/>
              </a:spcBef>
              <a:spcAft>
                <a:spcPts val="0"/>
              </a:spcAft>
              <a:buNone/>
            </a:pPr>
            <a:r>
              <a:rPr lang="en" sz="2000" dirty="0">
                <a:solidFill>
                  <a:srgbClr val="FFFFFF"/>
                </a:solidFill>
                <a:latin typeface="Lato"/>
                <a:ea typeface="Lato"/>
                <a:cs typeface="Lato"/>
                <a:sym typeface="Lato"/>
              </a:rPr>
              <a:t>AI is not magic</a:t>
            </a:r>
            <a:endParaRPr sz="2000" dirty="0">
              <a:solidFill>
                <a:srgbClr val="FFFFFF"/>
              </a:solidFill>
              <a:latin typeface="Lato"/>
              <a:ea typeface="Lato"/>
              <a:cs typeface="Lato"/>
              <a:sym typeface="Lato"/>
            </a:endParaRPr>
          </a:p>
          <a:p>
            <a:pPr marL="0" lvl="0" indent="0" algn="ctr" rtl="0">
              <a:spcBef>
                <a:spcPts val="0"/>
              </a:spcBef>
              <a:spcAft>
                <a:spcPts val="0"/>
              </a:spcAft>
              <a:buNone/>
            </a:pPr>
            <a:r>
              <a:rPr lang="en" sz="2000" dirty="0">
                <a:solidFill>
                  <a:srgbClr val="FFFFFF"/>
                </a:solidFill>
                <a:latin typeface="Lato"/>
                <a:ea typeface="Lato"/>
                <a:cs typeface="Lato"/>
                <a:sym typeface="Lato"/>
              </a:rPr>
              <a:t>AI is not magi</a:t>
            </a:r>
            <a:endParaRPr dirty="0">
              <a:solidFill>
                <a:schemeClr val="dk1"/>
              </a:solidFill>
              <a:latin typeface="Lato"/>
              <a:ea typeface="Lato"/>
              <a:cs typeface="Lato"/>
              <a:sym typeface="Lato"/>
            </a:endParaRPr>
          </a:p>
          <a:p>
            <a:pPr marL="457200" lvl="0" indent="-317500" algn="l" rtl="0">
              <a:lnSpc>
                <a:spcPct val="110000"/>
              </a:lnSpc>
              <a:spcBef>
                <a:spcPts val="1600"/>
              </a:spcBef>
              <a:spcAft>
                <a:spcPts val="0"/>
              </a:spcAft>
              <a:buClr>
                <a:schemeClr val="dk1"/>
              </a:buClr>
              <a:buSzPts val="1400"/>
              <a:buFont typeface="Lato"/>
              <a:buChar char="❏"/>
            </a:pPr>
            <a:r>
              <a:rPr lang="en" dirty="0">
                <a:solidFill>
                  <a:schemeClr val="dk1"/>
                </a:solidFill>
                <a:latin typeface="Lato"/>
                <a:ea typeface="Lato"/>
                <a:cs typeface="Lato"/>
                <a:sym typeface="Lato"/>
              </a:rPr>
              <a:t>Media sometimes paints an unrealistic picture of the AI prowess. </a:t>
            </a:r>
            <a:endParaRPr dirty="0">
              <a:solidFill>
                <a:schemeClr val="dk1"/>
              </a:solidFill>
              <a:latin typeface="Lato"/>
              <a:ea typeface="Lato"/>
              <a:cs typeface="Lato"/>
              <a:sym typeface="Lato"/>
            </a:endParaRPr>
          </a:p>
          <a:p>
            <a:pPr marL="457200" lvl="0" indent="-317500" algn="l" rtl="0">
              <a:lnSpc>
                <a:spcPct val="110000"/>
              </a:lnSpc>
              <a:spcBef>
                <a:spcPts val="0"/>
              </a:spcBef>
              <a:spcAft>
                <a:spcPts val="0"/>
              </a:spcAft>
              <a:buClr>
                <a:schemeClr val="dk1"/>
              </a:buClr>
              <a:buSzPts val="1400"/>
              <a:buFont typeface="Lato"/>
              <a:buChar char="❏"/>
            </a:pPr>
            <a:r>
              <a:rPr lang="en" dirty="0">
                <a:solidFill>
                  <a:schemeClr val="dk1"/>
                </a:solidFill>
                <a:latin typeface="Lato"/>
                <a:ea typeface="Lato"/>
                <a:cs typeface="Lato"/>
                <a:sym typeface="Lato"/>
              </a:rPr>
              <a:t>But AI is </a:t>
            </a:r>
            <a:r>
              <a:rPr lang="en" b="1" dirty="0">
                <a:solidFill>
                  <a:schemeClr val="dk1"/>
                </a:solidFill>
                <a:latin typeface="Lato"/>
                <a:ea typeface="Lato"/>
                <a:cs typeface="Lato"/>
                <a:sym typeface="Lato"/>
              </a:rPr>
              <a:t>already transforming some sectors</a:t>
            </a:r>
            <a:r>
              <a:rPr lang="en" dirty="0">
                <a:solidFill>
                  <a:schemeClr val="dk1"/>
                </a:solidFill>
                <a:latin typeface="Lato"/>
                <a:ea typeface="Lato"/>
                <a:cs typeface="Lato"/>
                <a:sym typeface="Lato"/>
              </a:rPr>
              <a:t> like web search, advertising, e-commerce, finance, logistics, media, and more.</a:t>
            </a:r>
            <a:endParaRPr dirty="0">
              <a:solidFill>
                <a:schemeClr val="dk1"/>
              </a:solidFill>
              <a:latin typeface="Lato"/>
              <a:ea typeface="Lato"/>
              <a:cs typeface="Lato"/>
              <a:sym typeface="Lato"/>
            </a:endParaRPr>
          </a:p>
          <a:p>
            <a:pPr marL="0" lvl="0" indent="0" algn="l" rtl="0">
              <a:lnSpc>
                <a:spcPct val="115000"/>
              </a:lnSpc>
              <a:spcBef>
                <a:spcPts val="600"/>
              </a:spcBef>
              <a:spcAft>
                <a:spcPts val="0"/>
              </a:spcAft>
              <a:buNone/>
            </a:pPr>
            <a:r>
              <a:rPr lang="en" b="1" i="1" dirty="0">
                <a:solidFill>
                  <a:schemeClr val="dk1"/>
                </a:solidFill>
                <a:latin typeface="Lato"/>
                <a:ea typeface="Lato"/>
                <a:cs typeface="Lato"/>
                <a:sym typeface="Lato"/>
              </a:rPr>
              <a:t>Examples:</a:t>
            </a:r>
            <a:r>
              <a:rPr lang="en" dirty="0">
                <a:solidFill>
                  <a:schemeClr val="dk1"/>
                </a:solidFill>
                <a:latin typeface="Lato"/>
                <a:ea typeface="Lato"/>
                <a:cs typeface="Lato"/>
                <a:sym typeface="Lato"/>
              </a:rPr>
              <a:t> Personal assistants like Siri &amp; self-driving cars etc</a:t>
            </a:r>
            <a:endParaRPr dirty="0">
              <a:solidFill>
                <a:schemeClr val="dk1"/>
              </a:solidFill>
              <a:latin typeface="Lato"/>
              <a:ea typeface="Lato"/>
              <a:cs typeface="Lato"/>
              <a:sym typeface="Lato"/>
            </a:endParaRPr>
          </a:p>
          <a:p>
            <a:pPr marL="457200" lvl="0" indent="0" algn="l" rtl="0">
              <a:lnSpc>
                <a:spcPct val="110000"/>
              </a:lnSpc>
              <a:spcBef>
                <a:spcPts val="1600"/>
              </a:spcBef>
              <a:spcAft>
                <a:spcPts val="0"/>
              </a:spcAft>
              <a:buNone/>
            </a:pPr>
            <a:r>
              <a:rPr lang="en" sz="2000" dirty="0">
                <a:solidFill>
                  <a:srgbClr val="FFFFFF"/>
                </a:solidFill>
                <a:latin typeface="Lato"/>
                <a:ea typeface="Lato"/>
                <a:cs typeface="Lato"/>
                <a:sym typeface="Lato"/>
              </a:rPr>
              <a:t>AI is not magic</a:t>
            </a:r>
            <a:endParaRPr sz="2000" dirty="0">
              <a:solidFill>
                <a:srgbClr val="FFFFFF"/>
              </a:solidFill>
              <a:latin typeface="Lato"/>
              <a:ea typeface="Lato"/>
              <a:cs typeface="Lato"/>
              <a:sym typeface="Lato"/>
            </a:endParaRPr>
          </a:p>
          <a:p>
            <a:pPr marL="457200" lvl="0" indent="0" algn="l" rtl="0">
              <a:lnSpc>
                <a:spcPct val="110000"/>
              </a:lnSpc>
              <a:spcBef>
                <a:spcPts val="1600"/>
              </a:spcBef>
              <a:spcAft>
                <a:spcPts val="0"/>
              </a:spcAft>
              <a:buNone/>
            </a:pPr>
            <a:endParaRPr dirty="0">
              <a:solidFill>
                <a:schemeClr val="dk1"/>
              </a:solidFill>
              <a:latin typeface="Lato"/>
              <a:ea typeface="Lato"/>
              <a:cs typeface="Lato"/>
              <a:sym typeface="Lato"/>
            </a:endParaRPr>
          </a:p>
        </p:txBody>
      </p:sp>
      <p:sp>
        <p:nvSpPr>
          <p:cNvPr id="808" name="Google Shape;808;p86"/>
          <p:cNvSpPr/>
          <p:nvPr/>
        </p:nvSpPr>
        <p:spPr>
          <a:xfrm>
            <a:off x="8308286" y="69594"/>
            <a:ext cx="712622" cy="31572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ato"/>
              <a:ea typeface="Lato"/>
              <a:cs typeface="Lato"/>
              <a:sym typeface="Lato"/>
            </a:endParaRPr>
          </a:p>
        </p:txBody>
      </p:sp>
      <p:sp>
        <p:nvSpPr>
          <p:cNvPr id="809" name="Google Shape;809;p86"/>
          <p:cNvSpPr/>
          <p:nvPr/>
        </p:nvSpPr>
        <p:spPr>
          <a:xfrm>
            <a:off x="3424200" y="2916300"/>
            <a:ext cx="2025300" cy="4821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6"/>
          <p:cNvSpPr txBox="1"/>
          <p:nvPr/>
        </p:nvSpPr>
        <p:spPr>
          <a:xfrm>
            <a:off x="3480150" y="2964450"/>
            <a:ext cx="19134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Lato"/>
                <a:ea typeface="Lato"/>
                <a:cs typeface="Lato"/>
                <a:sym typeface="Lato"/>
              </a:rPr>
              <a:t>AI is not magic</a:t>
            </a:r>
            <a:endParaRPr sz="1500" b="1">
              <a:solidFill>
                <a:schemeClr val="lt1"/>
              </a:solidFill>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118F8307-5063-42A9-BE90-1E274C8D07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030"/>
    </mc:Choice>
    <mc:Fallback xmlns="">
      <p:transition spd="slow" advTm="93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87"/>
          <p:cNvSpPr txBox="1">
            <a:spLocks noGrp="1"/>
          </p:cNvSpPr>
          <p:nvPr>
            <p:ph type="title"/>
          </p:nvPr>
        </p:nvSpPr>
        <p:spPr>
          <a:xfrm>
            <a:off x="583457" y="316198"/>
            <a:ext cx="6183600" cy="481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ARTIFICIAL INTELLIGENCE VS MACHINE LEARNING</a:t>
            </a:r>
            <a:endParaRPr/>
          </a:p>
        </p:txBody>
      </p:sp>
      <p:sp>
        <p:nvSpPr>
          <p:cNvPr id="816" name="Google Shape;816;p87"/>
          <p:cNvSpPr txBox="1">
            <a:spLocks noGrp="1"/>
          </p:cNvSpPr>
          <p:nvPr>
            <p:ph type="body" idx="1"/>
          </p:nvPr>
        </p:nvSpPr>
        <p:spPr>
          <a:xfrm>
            <a:off x="499350" y="1119600"/>
            <a:ext cx="8310300" cy="3497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600"/>
              </a:spcBef>
              <a:spcAft>
                <a:spcPts val="0"/>
              </a:spcAft>
              <a:buNone/>
            </a:pPr>
            <a:r>
              <a:rPr lang="en" sz="1400" b="1" dirty="0">
                <a:highlight>
                  <a:srgbClr val="FFFF00"/>
                </a:highlight>
              </a:rPr>
              <a:t>MACHINE LEARNING </a:t>
            </a:r>
            <a:r>
              <a:rPr lang="en" sz="1400" dirty="0">
                <a:highlight>
                  <a:srgbClr val="FFFF00"/>
                </a:highlight>
              </a:rPr>
              <a:t>or</a:t>
            </a:r>
            <a:r>
              <a:rPr lang="en" sz="1400" b="1" dirty="0">
                <a:highlight>
                  <a:srgbClr val="FFFF00"/>
                </a:highlight>
              </a:rPr>
              <a:t> ML </a:t>
            </a:r>
            <a:r>
              <a:rPr lang="en" sz="1400" dirty="0">
                <a:highlight>
                  <a:srgbClr val="FFFF00"/>
                </a:highlight>
              </a:rPr>
              <a:t>is an approach to reach the level of </a:t>
            </a:r>
            <a:r>
              <a:rPr lang="en" sz="1400" b="1" dirty="0">
                <a:highlight>
                  <a:srgbClr val="FFFF00"/>
                </a:highlight>
              </a:rPr>
              <a:t>AI </a:t>
            </a:r>
            <a:r>
              <a:rPr lang="en" sz="1400" dirty="0">
                <a:highlight>
                  <a:srgbClr val="FFFF00"/>
                </a:highlight>
              </a:rPr>
              <a:t>learning from experience (data)</a:t>
            </a:r>
            <a:r>
              <a:rPr lang="en" sz="1400" b="1" dirty="0">
                <a:highlight>
                  <a:srgbClr val="FFFF00"/>
                </a:highlight>
              </a:rPr>
              <a:t>.</a:t>
            </a:r>
            <a:endParaRPr sz="1400" dirty="0"/>
          </a:p>
          <a:p>
            <a:pPr marL="457200" lvl="0" indent="-317500" algn="l" rtl="0">
              <a:spcBef>
                <a:spcPts val="1200"/>
              </a:spcBef>
              <a:spcAft>
                <a:spcPts val="0"/>
              </a:spcAft>
              <a:buSzPts val="1400"/>
              <a:buChar char="❏"/>
            </a:pPr>
            <a:r>
              <a:rPr lang="en" sz="1400" dirty="0"/>
              <a:t>Machine learning is framed inside the artificial intelligence, and it is a field focused on </a:t>
            </a:r>
            <a:r>
              <a:rPr lang="en" sz="1400" b="1" dirty="0"/>
              <a:t>making a computer capable of learning on its own</a:t>
            </a:r>
            <a:r>
              <a:rPr lang="en" sz="1400" dirty="0"/>
              <a:t> in order to make an specific task, instead of giving it the exact order to achieve the task.</a:t>
            </a:r>
            <a:endParaRPr sz="1400" dirty="0"/>
          </a:p>
          <a:p>
            <a:pPr marL="457200" lvl="0" indent="-317500" algn="l" rtl="0">
              <a:spcBef>
                <a:spcPts val="0"/>
              </a:spcBef>
              <a:spcAft>
                <a:spcPts val="0"/>
              </a:spcAft>
              <a:buSzPts val="1400"/>
              <a:buChar char="❏"/>
            </a:pPr>
            <a:r>
              <a:rPr lang="en" sz="1400" dirty="0"/>
              <a:t>The knowledge obtained by the computer during the learning process is reflected in what is known as machine learning </a:t>
            </a:r>
            <a:r>
              <a:rPr lang="en" sz="1400" b="1" dirty="0"/>
              <a:t>model.</a:t>
            </a:r>
            <a:endParaRPr sz="1400" b="1" dirty="0"/>
          </a:p>
          <a:p>
            <a:pPr marL="0" lvl="0" indent="0" algn="l" rtl="0">
              <a:spcBef>
                <a:spcPts val="1200"/>
              </a:spcBef>
              <a:spcAft>
                <a:spcPts val="0"/>
              </a:spcAft>
              <a:buNone/>
            </a:pPr>
            <a:endParaRPr sz="1500" dirty="0"/>
          </a:p>
          <a:p>
            <a:pPr marL="0" lvl="0" indent="0" algn="l" rtl="0">
              <a:spcBef>
                <a:spcPts val="1200"/>
              </a:spcBef>
              <a:spcAft>
                <a:spcPts val="0"/>
              </a:spcAft>
              <a:buNone/>
            </a:pPr>
            <a:endParaRPr sz="1500" dirty="0"/>
          </a:p>
          <a:p>
            <a:pPr marL="0" lvl="0" indent="0" algn="ctr" rtl="0">
              <a:spcBef>
                <a:spcPts val="1200"/>
              </a:spcBef>
              <a:spcAft>
                <a:spcPts val="0"/>
              </a:spcAft>
              <a:buNone/>
            </a:pPr>
            <a:r>
              <a:rPr lang="en" sz="1600" b="1" dirty="0"/>
              <a:t>DATA + LEARNING METHOD + EXAMPLE RESULTS = MODEL</a:t>
            </a:r>
            <a:endParaRPr sz="1600" b="1" dirty="0"/>
          </a:p>
          <a:p>
            <a:pPr marL="0" lvl="0" indent="0" algn="l" rtl="0">
              <a:spcBef>
                <a:spcPts val="1200"/>
              </a:spcBef>
              <a:spcAft>
                <a:spcPts val="0"/>
              </a:spcAft>
              <a:buNone/>
            </a:pPr>
            <a:r>
              <a:rPr lang="en" sz="1500" dirty="0">
                <a:solidFill>
                  <a:srgbClr val="FFFFFF"/>
                </a:solidFill>
              </a:rPr>
              <a:t>AI is not maAI is not magic</a:t>
            </a:r>
            <a:endParaRPr sz="1500" dirty="0">
              <a:solidFill>
                <a:srgbClr val="FFFFFF"/>
              </a:solidFill>
            </a:endParaRPr>
          </a:p>
          <a:p>
            <a:pPr marL="0" lvl="0" indent="0" algn="l" rtl="0">
              <a:spcBef>
                <a:spcPts val="1200"/>
              </a:spcBef>
              <a:spcAft>
                <a:spcPts val="0"/>
              </a:spcAft>
              <a:buNone/>
            </a:pPr>
            <a:r>
              <a:rPr lang="en" sz="1500" dirty="0">
                <a:solidFill>
                  <a:srgbClr val="FFFFFF"/>
                </a:solidFill>
              </a:rPr>
              <a:t>gic</a:t>
            </a:r>
            <a:endParaRPr sz="1500" dirty="0"/>
          </a:p>
        </p:txBody>
      </p:sp>
      <p:sp>
        <p:nvSpPr>
          <p:cNvPr id="817" name="Google Shape;817;p87"/>
          <p:cNvSpPr/>
          <p:nvPr/>
        </p:nvSpPr>
        <p:spPr>
          <a:xfrm>
            <a:off x="900863" y="3209475"/>
            <a:ext cx="1101600" cy="422100"/>
          </a:xfrm>
          <a:prstGeom prst="roundRect">
            <a:avLst>
              <a:gd name="adj" fmla="val 16667"/>
            </a:avLst>
          </a:prstGeom>
          <a:solidFill>
            <a:schemeClr val="accent1"/>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500">
                <a:solidFill>
                  <a:srgbClr val="FFFFFF"/>
                </a:solidFill>
                <a:latin typeface="Lato"/>
                <a:ea typeface="Lato"/>
                <a:cs typeface="Lato"/>
                <a:sym typeface="Lato"/>
              </a:rPr>
              <a:t>MODEL</a:t>
            </a:r>
            <a:endParaRPr sz="1500">
              <a:solidFill>
                <a:srgbClr val="FFFFFF"/>
              </a:solidFill>
              <a:latin typeface="Lato"/>
              <a:ea typeface="Lato"/>
              <a:cs typeface="Lato"/>
              <a:sym typeface="Lato"/>
            </a:endParaRPr>
          </a:p>
        </p:txBody>
      </p:sp>
      <p:sp>
        <p:nvSpPr>
          <p:cNvPr id="818" name="Google Shape;818;p87"/>
          <p:cNvSpPr/>
          <p:nvPr/>
        </p:nvSpPr>
        <p:spPr>
          <a:xfrm>
            <a:off x="2120231" y="3245025"/>
            <a:ext cx="480900" cy="3510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highlight>
                <a:schemeClr val="accent2"/>
              </a:highlight>
            </a:endParaRPr>
          </a:p>
        </p:txBody>
      </p:sp>
      <p:sp>
        <p:nvSpPr>
          <p:cNvPr id="819" name="Google Shape;819;p87"/>
          <p:cNvSpPr/>
          <p:nvPr/>
        </p:nvSpPr>
        <p:spPr>
          <a:xfrm>
            <a:off x="2719050" y="3209475"/>
            <a:ext cx="5752200" cy="422100"/>
          </a:xfrm>
          <a:prstGeom prst="roundRect">
            <a:avLst>
              <a:gd name="adj" fmla="val 16667"/>
            </a:avLst>
          </a:prstGeom>
          <a:solidFill>
            <a:schemeClr val="accent1"/>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500">
                <a:solidFill>
                  <a:srgbClr val="FFFFFF"/>
                </a:solidFill>
                <a:latin typeface="Lato"/>
                <a:ea typeface="Lato"/>
                <a:cs typeface="Lato"/>
                <a:sym typeface="Lato"/>
              </a:rPr>
              <a:t>Piece of software ready to issue predictions on unknown data</a:t>
            </a:r>
            <a:endParaRPr sz="1500">
              <a:solidFill>
                <a:srgbClr val="FFFFFF"/>
              </a:solidFill>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F46B9678-35CE-4690-A004-E991E25EEA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043"/>
    </mc:Choice>
    <mc:Fallback xmlns="">
      <p:transition spd="slow" advTm="99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8"/>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sz="2300"/>
              <a:t>5. Why the hype?</a:t>
            </a:r>
            <a:endParaRPr sz="2300"/>
          </a:p>
        </p:txBody>
      </p:sp>
      <p:pic>
        <p:nvPicPr>
          <p:cNvPr id="2" name="Audio 1">
            <a:hlinkClick r:id="" action="ppaction://media"/>
            <a:extLst>
              <a:ext uri="{FF2B5EF4-FFF2-40B4-BE49-F238E27FC236}">
                <a16:creationId xmlns:a16="http://schemas.microsoft.com/office/drawing/2014/main" id="{A1A42AB7-1A95-4950-BD6B-A1B397E01D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582"/>
    </mc:Choice>
    <mc:Fallback xmlns="">
      <p:transition spd="slow" advTm="20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89"/>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WHY THE HYPE?</a:t>
            </a:r>
            <a:endParaRPr/>
          </a:p>
        </p:txBody>
      </p:sp>
      <p:sp>
        <p:nvSpPr>
          <p:cNvPr id="830" name="Google Shape;830;p89"/>
          <p:cNvSpPr txBox="1">
            <a:spLocks noGrp="1"/>
          </p:cNvSpPr>
          <p:nvPr>
            <p:ph type="body" idx="1"/>
          </p:nvPr>
        </p:nvSpPr>
        <p:spPr>
          <a:xfrm>
            <a:off x="485774" y="1985837"/>
            <a:ext cx="1860428" cy="2409245"/>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p>
            <a:pPr marL="127000" lvl="0" indent="-127000" algn="l" rtl="0">
              <a:lnSpc>
                <a:spcPct val="95000"/>
              </a:lnSpc>
              <a:spcBef>
                <a:spcPts val="0"/>
              </a:spcBef>
              <a:spcAft>
                <a:spcPts val="0"/>
              </a:spcAft>
              <a:buClr>
                <a:schemeClr val="dk1"/>
              </a:buClr>
              <a:buSzPts val="1200"/>
              <a:buFont typeface="Arial"/>
              <a:buChar char="•"/>
            </a:pPr>
            <a:r>
              <a:rPr lang="en" sz="1200"/>
              <a:t>Crucial challenge for business to do it.</a:t>
            </a:r>
            <a:endParaRPr sz="1100"/>
          </a:p>
          <a:p>
            <a:pPr marL="127000" lvl="0" indent="-127000" algn="l" rtl="0">
              <a:lnSpc>
                <a:spcPct val="95000"/>
              </a:lnSpc>
              <a:spcBef>
                <a:spcPts val="500"/>
              </a:spcBef>
              <a:spcAft>
                <a:spcPts val="0"/>
              </a:spcAft>
              <a:buClr>
                <a:schemeClr val="dk1"/>
              </a:buClr>
              <a:buSzPts val="1200"/>
              <a:buFont typeface="Arial"/>
              <a:buChar char="•"/>
            </a:pPr>
            <a:r>
              <a:rPr lang="en" sz="1200"/>
              <a:t>So that it is both meaningful and actionable or even </a:t>
            </a:r>
            <a:r>
              <a:rPr lang="en" sz="1200" b="1"/>
              <a:t>monetize from the data available</a:t>
            </a:r>
            <a:r>
              <a:rPr lang="en" sz="1200"/>
              <a:t>. </a:t>
            </a:r>
            <a:endParaRPr sz="1100"/>
          </a:p>
          <a:p>
            <a:pPr marL="127000" lvl="0" indent="-63500" algn="l" rtl="0">
              <a:lnSpc>
                <a:spcPct val="95000"/>
              </a:lnSpc>
              <a:spcBef>
                <a:spcPts val="500"/>
              </a:spcBef>
              <a:spcAft>
                <a:spcPts val="0"/>
              </a:spcAft>
              <a:buClr>
                <a:schemeClr val="dk1"/>
              </a:buClr>
              <a:buSzPts val="900"/>
              <a:buFont typeface="Arial"/>
              <a:buNone/>
            </a:pPr>
            <a:endParaRPr sz="1100"/>
          </a:p>
          <a:p>
            <a:pPr marL="127000" lvl="0" indent="-63500" algn="l" rtl="0">
              <a:lnSpc>
                <a:spcPct val="95000"/>
              </a:lnSpc>
              <a:spcBef>
                <a:spcPts val="500"/>
              </a:spcBef>
              <a:spcAft>
                <a:spcPts val="0"/>
              </a:spcAft>
              <a:buClr>
                <a:schemeClr val="dk1"/>
              </a:buClr>
              <a:buSzPts val="900"/>
              <a:buFont typeface="Arial"/>
              <a:buNone/>
            </a:pPr>
            <a:endParaRPr sz="1100"/>
          </a:p>
        </p:txBody>
      </p:sp>
      <p:sp>
        <p:nvSpPr>
          <p:cNvPr id="831" name="Google Shape;831;p89"/>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18</a:t>
            </a:fld>
            <a:endParaRPr sz="1100"/>
          </a:p>
        </p:txBody>
      </p:sp>
      <p:sp>
        <p:nvSpPr>
          <p:cNvPr id="832" name="Google Shape;832;p89"/>
          <p:cNvSpPr txBox="1">
            <a:spLocks noGrp="1"/>
          </p:cNvSpPr>
          <p:nvPr>
            <p:ph type="body" idx="2"/>
          </p:nvPr>
        </p:nvSpPr>
        <p:spPr>
          <a:xfrm>
            <a:off x="2592834" y="1985837"/>
            <a:ext cx="1860428" cy="2409245"/>
          </a:xfrm>
          <a:prstGeom prst="rect">
            <a:avLst/>
          </a:prstGeom>
          <a:noFill/>
          <a:ln w="9525" cap="flat" cmpd="sng">
            <a:solidFill>
              <a:schemeClr val="accent2"/>
            </a:solidFill>
            <a:prstDash val="solid"/>
            <a:round/>
            <a:headEnd type="none" w="sm" len="sm"/>
            <a:tailEnd type="none" w="sm" len="sm"/>
          </a:ln>
        </p:spPr>
        <p:txBody>
          <a:bodyPr spcFirstLastPara="1" wrap="square" lIns="89150" tIns="102875" rIns="0" bIns="0" anchor="t" anchorCtr="0">
            <a:noAutofit/>
          </a:bodyPr>
          <a:lstStyle/>
          <a:p>
            <a:pPr marL="127000" lvl="0" indent="-127000" algn="l" rtl="0">
              <a:lnSpc>
                <a:spcPct val="95000"/>
              </a:lnSpc>
              <a:spcBef>
                <a:spcPts val="0"/>
              </a:spcBef>
              <a:spcAft>
                <a:spcPts val="0"/>
              </a:spcAft>
              <a:buClr>
                <a:schemeClr val="dk1"/>
              </a:buClr>
              <a:buSzPts val="1200"/>
              <a:buFont typeface="Arial"/>
              <a:buChar char="•"/>
            </a:pPr>
            <a:r>
              <a:rPr lang="en" sz="1200"/>
              <a:t>Useful &amp; efficient in cases when the outcome is influenced by several chunks/sources of data.</a:t>
            </a:r>
            <a:endParaRPr sz="1100"/>
          </a:p>
          <a:p>
            <a:pPr marL="127000" lvl="0" indent="-127000" algn="l" rtl="0">
              <a:lnSpc>
                <a:spcPct val="95000"/>
              </a:lnSpc>
              <a:spcBef>
                <a:spcPts val="500"/>
              </a:spcBef>
              <a:spcAft>
                <a:spcPts val="0"/>
              </a:spcAft>
              <a:buClr>
                <a:schemeClr val="dk1"/>
              </a:buClr>
              <a:buSzPts val="1200"/>
              <a:buFont typeface="Arial"/>
              <a:buChar char="•"/>
            </a:pPr>
            <a:r>
              <a:rPr lang="en" sz="1200"/>
              <a:t>Such problems </a:t>
            </a:r>
            <a:r>
              <a:rPr lang="en" sz="1200" b="1"/>
              <a:t>cannot be crunched effectively at scale by humans</a:t>
            </a:r>
            <a:r>
              <a:rPr lang="en" sz="1200"/>
              <a:t>. </a:t>
            </a:r>
            <a:endParaRPr sz="1100"/>
          </a:p>
          <a:p>
            <a:pPr marL="127000" lvl="0" indent="-63500" algn="l" rtl="0">
              <a:lnSpc>
                <a:spcPct val="95000"/>
              </a:lnSpc>
              <a:spcBef>
                <a:spcPts val="500"/>
              </a:spcBef>
              <a:spcAft>
                <a:spcPts val="0"/>
              </a:spcAft>
              <a:buClr>
                <a:schemeClr val="dk1"/>
              </a:buClr>
              <a:buSzPts val="900"/>
              <a:buFont typeface="Arial"/>
              <a:buNone/>
            </a:pPr>
            <a:endParaRPr sz="1100"/>
          </a:p>
        </p:txBody>
      </p:sp>
      <p:sp>
        <p:nvSpPr>
          <p:cNvPr id="833" name="Google Shape;833;p89"/>
          <p:cNvSpPr txBox="1">
            <a:spLocks noGrp="1"/>
          </p:cNvSpPr>
          <p:nvPr>
            <p:ph type="body" idx="3"/>
          </p:nvPr>
        </p:nvSpPr>
        <p:spPr>
          <a:xfrm>
            <a:off x="485775" y="1610139"/>
            <a:ext cx="1860428" cy="37569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2"/>
              </a:buClr>
              <a:buSzPts val="800"/>
              <a:buNone/>
            </a:pPr>
            <a:r>
              <a:rPr lang="en" sz="800" b="0"/>
              <a:t>UTILIZE ALL THE DATA AVAILABLE</a:t>
            </a:r>
            <a:endParaRPr sz="1100"/>
          </a:p>
        </p:txBody>
      </p:sp>
      <p:sp>
        <p:nvSpPr>
          <p:cNvPr id="834" name="Google Shape;834;p89"/>
          <p:cNvSpPr txBox="1">
            <a:spLocks noGrp="1"/>
          </p:cNvSpPr>
          <p:nvPr>
            <p:ph type="body" idx="4"/>
          </p:nvPr>
        </p:nvSpPr>
        <p:spPr>
          <a:xfrm>
            <a:off x="2592834" y="1610139"/>
            <a:ext cx="1860428" cy="375699"/>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2"/>
              </a:buClr>
              <a:buSzPts val="800"/>
              <a:buNone/>
            </a:pPr>
            <a:r>
              <a:rPr lang="en" sz="800" b="0"/>
              <a:t>SOLVING DATA VOLUME FROM MULTIPLE SOURCES AT SCALE</a:t>
            </a:r>
            <a:endParaRPr sz="1100"/>
          </a:p>
        </p:txBody>
      </p:sp>
      <p:sp>
        <p:nvSpPr>
          <p:cNvPr id="835" name="Google Shape;835;p89"/>
          <p:cNvSpPr txBox="1">
            <a:spLocks noGrp="1"/>
          </p:cNvSpPr>
          <p:nvPr>
            <p:ph type="body" idx="5"/>
          </p:nvPr>
        </p:nvSpPr>
        <p:spPr>
          <a:xfrm>
            <a:off x="4711267" y="1985837"/>
            <a:ext cx="1860428" cy="2409245"/>
          </a:xfrm>
          <a:prstGeom prst="rect">
            <a:avLst/>
          </a:prstGeom>
          <a:noFill/>
          <a:ln w="9525" cap="flat" cmpd="sng">
            <a:solidFill>
              <a:schemeClr val="accent3"/>
            </a:solidFill>
            <a:prstDash val="solid"/>
            <a:round/>
            <a:headEnd type="none" w="sm" len="sm"/>
            <a:tailEnd type="none" w="sm" len="sm"/>
          </a:ln>
        </p:spPr>
        <p:txBody>
          <a:bodyPr spcFirstLastPara="1" wrap="square" lIns="89150" tIns="102875" rIns="0" bIns="0" anchor="t" anchorCtr="0">
            <a:noAutofit/>
          </a:bodyPr>
          <a:lstStyle/>
          <a:p>
            <a:pPr marL="127000" lvl="0" indent="-127000" algn="l" rtl="0">
              <a:lnSpc>
                <a:spcPct val="95000"/>
              </a:lnSpc>
              <a:spcBef>
                <a:spcPts val="0"/>
              </a:spcBef>
              <a:spcAft>
                <a:spcPts val="0"/>
              </a:spcAft>
              <a:buClr>
                <a:schemeClr val="dk1"/>
              </a:buClr>
              <a:buSzPts val="1200"/>
              <a:buFont typeface="Arial"/>
              <a:buChar char="•"/>
            </a:pPr>
            <a:r>
              <a:rPr lang="en" sz="1200"/>
              <a:t>To predict the right set of product mix for the customers</a:t>
            </a:r>
            <a:endParaRPr sz="1100"/>
          </a:p>
          <a:p>
            <a:pPr marL="127000" lvl="0" indent="-127000" algn="l" rtl="0">
              <a:lnSpc>
                <a:spcPct val="95000"/>
              </a:lnSpc>
              <a:spcBef>
                <a:spcPts val="500"/>
              </a:spcBef>
              <a:spcAft>
                <a:spcPts val="0"/>
              </a:spcAft>
              <a:buClr>
                <a:schemeClr val="dk1"/>
              </a:buClr>
              <a:buSzPts val="1200"/>
              <a:buFont typeface="Arial"/>
              <a:buChar char="•"/>
            </a:pPr>
            <a:r>
              <a:rPr lang="en" sz="1200"/>
              <a:t>Implementing a </a:t>
            </a:r>
            <a:r>
              <a:rPr lang="en" sz="1200" b="1"/>
              <a:t>sentiment analysis </a:t>
            </a:r>
            <a:r>
              <a:rPr lang="en" sz="1200"/>
              <a:t>by processing written review or descriptions across different platforms to determine </a:t>
            </a:r>
            <a:r>
              <a:rPr lang="en" sz="1200" b="1"/>
              <a:t>customer behavior </a:t>
            </a:r>
            <a:r>
              <a:rPr lang="en" sz="1200"/>
              <a:t>across multiple touchpoints.</a:t>
            </a:r>
            <a:endParaRPr sz="1100"/>
          </a:p>
          <a:p>
            <a:pPr marL="127000" lvl="0" indent="-50800" algn="l" rtl="0">
              <a:lnSpc>
                <a:spcPct val="95000"/>
              </a:lnSpc>
              <a:spcBef>
                <a:spcPts val="500"/>
              </a:spcBef>
              <a:spcAft>
                <a:spcPts val="0"/>
              </a:spcAft>
              <a:buClr>
                <a:schemeClr val="dk1"/>
              </a:buClr>
              <a:buSzPts val="1200"/>
              <a:buFont typeface="Arial"/>
              <a:buNone/>
            </a:pPr>
            <a:endParaRPr sz="1200"/>
          </a:p>
          <a:p>
            <a:pPr marL="127000" lvl="0" indent="-50800" algn="l" rtl="0">
              <a:lnSpc>
                <a:spcPct val="95000"/>
              </a:lnSpc>
              <a:spcBef>
                <a:spcPts val="500"/>
              </a:spcBef>
              <a:spcAft>
                <a:spcPts val="0"/>
              </a:spcAft>
              <a:buClr>
                <a:schemeClr val="dk1"/>
              </a:buClr>
              <a:buSzPts val="1200"/>
              <a:buFont typeface="Arial"/>
              <a:buNone/>
            </a:pPr>
            <a:endParaRPr sz="1200"/>
          </a:p>
          <a:p>
            <a:pPr marL="127000" lvl="0" indent="-50800" algn="l" rtl="0">
              <a:lnSpc>
                <a:spcPct val="95000"/>
              </a:lnSpc>
              <a:spcBef>
                <a:spcPts val="500"/>
              </a:spcBef>
              <a:spcAft>
                <a:spcPts val="0"/>
              </a:spcAft>
              <a:buClr>
                <a:schemeClr val="dk1"/>
              </a:buClr>
              <a:buSzPts val="1200"/>
              <a:buFont typeface="Arial"/>
              <a:buNone/>
            </a:pPr>
            <a:endParaRPr sz="1200"/>
          </a:p>
        </p:txBody>
      </p:sp>
      <p:sp>
        <p:nvSpPr>
          <p:cNvPr id="836" name="Google Shape;836;p89"/>
          <p:cNvSpPr txBox="1">
            <a:spLocks noGrp="1"/>
          </p:cNvSpPr>
          <p:nvPr>
            <p:ph type="body" idx="6"/>
          </p:nvPr>
        </p:nvSpPr>
        <p:spPr>
          <a:xfrm>
            <a:off x="4711267" y="1610139"/>
            <a:ext cx="1860428" cy="375699"/>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2"/>
              </a:buClr>
              <a:buSzPts val="800"/>
              <a:buNone/>
            </a:pPr>
            <a:endParaRPr sz="800" b="0"/>
          </a:p>
          <a:p>
            <a:pPr marL="0" lvl="0" indent="0" algn="ctr" rtl="0">
              <a:lnSpc>
                <a:spcPct val="100000"/>
              </a:lnSpc>
              <a:spcBef>
                <a:spcPts val="0"/>
              </a:spcBef>
              <a:spcAft>
                <a:spcPts val="0"/>
              </a:spcAft>
              <a:buClr>
                <a:schemeClr val="lt2"/>
              </a:buClr>
              <a:buSzPts val="800"/>
              <a:buNone/>
            </a:pPr>
            <a:r>
              <a:rPr lang="en" sz="800" b="0"/>
              <a:t>RECOMMENDATION</a:t>
            </a:r>
            <a:endParaRPr sz="1100"/>
          </a:p>
          <a:p>
            <a:pPr marL="0" lvl="0" indent="0" algn="ctr" rtl="0">
              <a:lnSpc>
                <a:spcPct val="100000"/>
              </a:lnSpc>
              <a:spcBef>
                <a:spcPts val="0"/>
              </a:spcBef>
              <a:spcAft>
                <a:spcPts val="0"/>
              </a:spcAft>
              <a:buClr>
                <a:schemeClr val="lt2"/>
              </a:buClr>
              <a:buSzPts val="800"/>
              <a:buNone/>
            </a:pPr>
            <a:endParaRPr sz="1100"/>
          </a:p>
        </p:txBody>
      </p:sp>
      <p:sp>
        <p:nvSpPr>
          <p:cNvPr id="837" name="Google Shape;837;p89"/>
          <p:cNvSpPr txBox="1">
            <a:spLocks noGrp="1"/>
          </p:cNvSpPr>
          <p:nvPr>
            <p:ph type="body" idx="7"/>
          </p:nvPr>
        </p:nvSpPr>
        <p:spPr>
          <a:xfrm>
            <a:off x="498242" y="1026423"/>
            <a:ext cx="8267933" cy="34532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400"/>
              <a:buNone/>
            </a:pPr>
            <a:r>
              <a:rPr lang="en" sz="1100"/>
              <a:t>Machine Learning is a “buzzword” but how useful it really is?</a:t>
            </a:r>
            <a:endParaRPr sz="1100"/>
          </a:p>
        </p:txBody>
      </p:sp>
      <p:sp>
        <p:nvSpPr>
          <p:cNvPr id="838" name="Google Shape;838;p89"/>
          <p:cNvSpPr txBox="1">
            <a:spLocks noGrp="1"/>
          </p:cNvSpPr>
          <p:nvPr>
            <p:ph type="body" idx="8"/>
          </p:nvPr>
        </p:nvSpPr>
        <p:spPr>
          <a:xfrm>
            <a:off x="6800850" y="1985837"/>
            <a:ext cx="1860428" cy="2409245"/>
          </a:xfrm>
          <a:prstGeom prst="rect">
            <a:avLst/>
          </a:prstGeom>
          <a:noFill/>
          <a:ln w="9525" cap="flat" cmpd="sng">
            <a:solidFill>
              <a:schemeClr val="accent4"/>
            </a:solidFill>
            <a:prstDash val="solid"/>
            <a:round/>
            <a:headEnd type="none" w="sm" len="sm"/>
            <a:tailEnd type="none" w="sm" len="sm"/>
          </a:ln>
        </p:spPr>
        <p:txBody>
          <a:bodyPr spcFirstLastPara="1" wrap="square" lIns="89150" tIns="102875" rIns="0" bIns="0" anchor="t" anchorCtr="0">
            <a:noAutofit/>
          </a:bodyPr>
          <a:lstStyle/>
          <a:p>
            <a:pPr marL="127000" lvl="0" indent="-127000" algn="l" rtl="0">
              <a:lnSpc>
                <a:spcPct val="95000"/>
              </a:lnSpc>
              <a:spcBef>
                <a:spcPts val="0"/>
              </a:spcBef>
              <a:spcAft>
                <a:spcPts val="0"/>
              </a:spcAft>
              <a:buClr>
                <a:schemeClr val="dk1"/>
              </a:buClr>
              <a:buSzPts val="1200"/>
              <a:buFont typeface="Arial"/>
              <a:buChar char="•"/>
            </a:pPr>
            <a:r>
              <a:rPr lang="en" sz="1200"/>
              <a:t>AI is not a new concept</a:t>
            </a:r>
            <a:endParaRPr sz="1100"/>
          </a:p>
          <a:p>
            <a:pPr marL="127000" lvl="0" indent="-127000" algn="l" rtl="0">
              <a:lnSpc>
                <a:spcPct val="95000"/>
              </a:lnSpc>
              <a:spcBef>
                <a:spcPts val="500"/>
              </a:spcBef>
              <a:spcAft>
                <a:spcPts val="0"/>
              </a:spcAft>
              <a:buClr>
                <a:schemeClr val="dk1"/>
              </a:buClr>
              <a:buSzPts val="1200"/>
              <a:buFont typeface="Arial"/>
              <a:buChar char="•"/>
            </a:pPr>
            <a:r>
              <a:rPr lang="en" sz="1200"/>
              <a:t>However, it has now become a viable business solution mainly due to </a:t>
            </a:r>
            <a:r>
              <a:rPr lang="en" sz="1200" b="1"/>
              <a:t>big data generated by us </a:t>
            </a:r>
            <a:r>
              <a:rPr lang="en" sz="1200"/>
              <a:t>and the emergence of cheaper, faster machines. </a:t>
            </a:r>
            <a:endParaRPr sz="1100"/>
          </a:p>
          <a:p>
            <a:pPr marL="127000" lvl="0" indent="-63500" algn="l" rtl="0">
              <a:lnSpc>
                <a:spcPct val="95000"/>
              </a:lnSpc>
              <a:spcBef>
                <a:spcPts val="500"/>
              </a:spcBef>
              <a:spcAft>
                <a:spcPts val="0"/>
              </a:spcAft>
              <a:buClr>
                <a:schemeClr val="dk1"/>
              </a:buClr>
              <a:buSzPts val="900"/>
              <a:buFont typeface="Arial"/>
              <a:buNone/>
            </a:pPr>
            <a:endParaRPr sz="1100"/>
          </a:p>
          <a:p>
            <a:pPr marL="127000" lvl="0" indent="-63500" algn="l" rtl="0">
              <a:lnSpc>
                <a:spcPct val="95000"/>
              </a:lnSpc>
              <a:spcBef>
                <a:spcPts val="500"/>
              </a:spcBef>
              <a:spcAft>
                <a:spcPts val="0"/>
              </a:spcAft>
              <a:buClr>
                <a:schemeClr val="dk1"/>
              </a:buClr>
              <a:buSzPts val="900"/>
              <a:buFont typeface="Arial"/>
              <a:buNone/>
            </a:pPr>
            <a:endParaRPr sz="1100"/>
          </a:p>
        </p:txBody>
      </p:sp>
      <p:sp>
        <p:nvSpPr>
          <p:cNvPr id="839" name="Google Shape;839;p89"/>
          <p:cNvSpPr txBox="1">
            <a:spLocks noGrp="1"/>
          </p:cNvSpPr>
          <p:nvPr>
            <p:ph type="body" idx="9"/>
          </p:nvPr>
        </p:nvSpPr>
        <p:spPr>
          <a:xfrm>
            <a:off x="6800850" y="1610139"/>
            <a:ext cx="1860428" cy="375699"/>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2"/>
              </a:buClr>
              <a:buSzPts val="800"/>
              <a:buNone/>
            </a:pPr>
            <a:r>
              <a:rPr lang="en" sz="800" b="0"/>
              <a:t>AVAILABILITY OF HUGE VOLUMES OF DATA</a:t>
            </a:r>
            <a:endParaRPr sz="1100"/>
          </a:p>
        </p:txBody>
      </p:sp>
      <p:pic>
        <p:nvPicPr>
          <p:cNvPr id="2" name="Audio 1">
            <a:hlinkClick r:id="" action="ppaction://media"/>
            <a:extLst>
              <a:ext uri="{FF2B5EF4-FFF2-40B4-BE49-F238E27FC236}">
                <a16:creationId xmlns:a16="http://schemas.microsoft.com/office/drawing/2014/main" id="{0E2B63E4-7DC6-4E6E-8A33-985622EAD6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109"/>
    </mc:Choice>
    <mc:Fallback xmlns="">
      <p:transition spd="slow" advTm="101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90"/>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sz="2300"/>
              <a:t>6. Requirement for Machine Learning</a:t>
            </a:r>
            <a:endParaRPr sz="2300"/>
          </a:p>
        </p:txBody>
      </p:sp>
      <p:pic>
        <p:nvPicPr>
          <p:cNvPr id="2" name="Audio 1">
            <a:hlinkClick r:id="" action="ppaction://media"/>
            <a:extLst>
              <a:ext uri="{FF2B5EF4-FFF2-40B4-BE49-F238E27FC236}">
                <a16:creationId xmlns:a16="http://schemas.microsoft.com/office/drawing/2014/main" id="{C8654E69-0BF3-4CF2-82C6-5C8FC6B05B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657"/>
    </mc:Choice>
    <mc:Fallback xmlns="">
      <p:transition spd="slow" advTm="17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2</a:t>
            </a:fld>
            <a:endParaRPr sz="1100"/>
          </a:p>
        </p:txBody>
      </p:sp>
      <p:sp>
        <p:nvSpPr>
          <p:cNvPr id="688" name="Google Shape;688;p72"/>
          <p:cNvSpPr txBox="1">
            <a:spLocks noGrp="1"/>
          </p:cNvSpPr>
          <p:nvPr>
            <p:ph type="body" idx="1"/>
          </p:nvPr>
        </p:nvSpPr>
        <p:spPr>
          <a:xfrm>
            <a:off x="4572000" y="1042375"/>
            <a:ext cx="4144800" cy="3785400"/>
          </a:xfrm>
          <a:prstGeom prst="rect">
            <a:avLst/>
          </a:prstGeom>
          <a:noFill/>
          <a:ln>
            <a:noFill/>
          </a:ln>
        </p:spPr>
        <p:txBody>
          <a:bodyPr spcFirstLastPara="1" wrap="square" lIns="0" tIns="0" rIns="0" bIns="0" anchor="ctr" anchorCtr="0">
            <a:noAutofit/>
          </a:bodyPr>
          <a:lstStyle/>
          <a:p>
            <a:pPr marL="457200" lvl="0" indent="-304800" algn="l" rtl="0">
              <a:lnSpc>
                <a:spcPct val="200000"/>
              </a:lnSpc>
              <a:spcBef>
                <a:spcPts val="0"/>
              </a:spcBef>
              <a:spcAft>
                <a:spcPts val="0"/>
              </a:spcAft>
              <a:buSzPts val="1200"/>
              <a:buAutoNum type="arabicPeriod"/>
            </a:pPr>
            <a:r>
              <a:rPr lang="en-US" sz="1200" dirty="0"/>
              <a:t>Introduction</a:t>
            </a:r>
          </a:p>
          <a:p>
            <a:pPr marL="457200" lvl="0" indent="-304800" algn="l" rtl="0">
              <a:lnSpc>
                <a:spcPct val="200000"/>
              </a:lnSpc>
              <a:spcBef>
                <a:spcPts val="0"/>
              </a:spcBef>
              <a:spcAft>
                <a:spcPts val="0"/>
              </a:spcAft>
              <a:buSzPts val="1200"/>
              <a:buAutoNum type="arabicPeriod"/>
            </a:pPr>
            <a:r>
              <a:rPr lang="en" sz="1200" dirty="0"/>
              <a:t>Automation vs Machine Learning</a:t>
            </a:r>
            <a:endParaRPr sz="1200" dirty="0"/>
          </a:p>
          <a:p>
            <a:pPr marL="457200" marR="0" lvl="0" indent="-304800" algn="l" rtl="0">
              <a:lnSpc>
                <a:spcPct val="200000"/>
              </a:lnSpc>
              <a:spcBef>
                <a:spcPts val="0"/>
              </a:spcBef>
              <a:spcAft>
                <a:spcPts val="0"/>
              </a:spcAft>
              <a:buSzPts val="1200"/>
              <a:buAutoNum type="arabicPeriod"/>
            </a:pPr>
            <a:r>
              <a:rPr lang="en" sz="1200" dirty="0"/>
              <a:t>What is Machine Learning?</a:t>
            </a:r>
            <a:endParaRPr sz="1100" dirty="0"/>
          </a:p>
          <a:p>
            <a:pPr marL="457200" lvl="0" indent="-304800" algn="l" rtl="0">
              <a:lnSpc>
                <a:spcPct val="200000"/>
              </a:lnSpc>
              <a:spcBef>
                <a:spcPts val="0"/>
              </a:spcBef>
              <a:spcAft>
                <a:spcPts val="0"/>
              </a:spcAft>
              <a:buSzPts val="1200"/>
              <a:buAutoNum type="arabicPeriod"/>
            </a:pPr>
            <a:r>
              <a:rPr lang="en" sz="1200" dirty="0"/>
              <a:t>Is Machine Learning a Black Box?</a:t>
            </a:r>
            <a:endParaRPr sz="1200" dirty="0"/>
          </a:p>
          <a:p>
            <a:pPr marL="457200" lvl="0" indent="-304800" algn="l" rtl="0">
              <a:lnSpc>
                <a:spcPct val="200000"/>
              </a:lnSpc>
              <a:spcBef>
                <a:spcPts val="0"/>
              </a:spcBef>
              <a:spcAft>
                <a:spcPts val="0"/>
              </a:spcAft>
              <a:buSzPts val="1200"/>
              <a:buAutoNum type="arabicPeriod"/>
            </a:pPr>
            <a:r>
              <a:rPr lang="en" sz="1200" dirty="0"/>
              <a:t>Artificial Intelligence vs Machine Learning</a:t>
            </a:r>
            <a:endParaRPr sz="1200" dirty="0"/>
          </a:p>
          <a:p>
            <a:pPr marL="457200" lvl="0" indent="-304800" algn="l" rtl="0">
              <a:lnSpc>
                <a:spcPct val="200000"/>
              </a:lnSpc>
              <a:spcBef>
                <a:spcPts val="0"/>
              </a:spcBef>
              <a:spcAft>
                <a:spcPts val="0"/>
              </a:spcAft>
              <a:buSzPts val="1200"/>
              <a:buAutoNum type="arabicPeriod"/>
            </a:pPr>
            <a:r>
              <a:rPr lang="en" sz="1200" dirty="0"/>
              <a:t>Why the Hype?</a:t>
            </a:r>
            <a:endParaRPr sz="1100" dirty="0"/>
          </a:p>
          <a:p>
            <a:pPr marL="457200" lvl="0" indent="-304800" algn="l" rtl="0">
              <a:lnSpc>
                <a:spcPct val="200000"/>
              </a:lnSpc>
              <a:spcBef>
                <a:spcPts val="0"/>
              </a:spcBef>
              <a:spcAft>
                <a:spcPts val="0"/>
              </a:spcAft>
              <a:buSzPts val="1200"/>
              <a:buAutoNum type="arabicPeriod"/>
            </a:pPr>
            <a:r>
              <a:rPr lang="en" sz="1200" dirty="0"/>
              <a:t>Requirements for Machine Learning </a:t>
            </a:r>
            <a:endParaRPr sz="1100" dirty="0"/>
          </a:p>
          <a:p>
            <a:pPr marL="457200" lvl="0" indent="-304800" algn="l" rtl="0">
              <a:lnSpc>
                <a:spcPct val="200000"/>
              </a:lnSpc>
              <a:spcBef>
                <a:spcPts val="0"/>
              </a:spcBef>
              <a:spcAft>
                <a:spcPts val="0"/>
              </a:spcAft>
              <a:buSzPts val="1200"/>
              <a:buAutoNum type="arabicPeriod"/>
            </a:pPr>
            <a:r>
              <a:rPr lang="en" sz="1200" dirty="0"/>
              <a:t>Predictions vs Decisions</a:t>
            </a:r>
            <a:endParaRPr sz="1200" dirty="0"/>
          </a:p>
          <a:p>
            <a:pPr marL="457200" lvl="0" indent="-304800" algn="l" rtl="0">
              <a:lnSpc>
                <a:spcPct val="200000"/>
              </a:lnSpc>
              <a:spcBef>
                <a:spcPts val="0"/>
              </a:spcBef>
              <a:spcAft>
                <a:spcPts val="0"/>
              </a:spcAft>
              <a:buSzPts val="1200"/>
              <a:buAutoNum type="arabicPeriod"/>
            </a:pPr>
            <a:r>
              <a:rPr lang="en" sz="1200" dirty="0"/>
              <a:t>Juniper Use Cases</a:t>
            </a:r>
            <a:endParaRPr sz="1100" dirty="0"/>
          </a:p>
        </p:txBody>
      </p:sp>
      <p:cxnSp>
        <p:nvCxnSpPr>
          <p:cNvPr id="689" name="Google Shape;689;p72"/>
          <p:cNvCxnSpPr/>
          <p:nvPr/>
        </p:nvCxnSpPr>
        <p:spPr>
          <a:xfrm>
            <a:off x="4813184" y="883541"/>
            <a:ext cx="4199169" cy="0"/>
          </a:xfrm>
          <a:prstGeom prst="straightConnector1">
            <a:avLst/>
          </a:prstGeom>
          <a:noFill/>
          <a:ln w="9525" cap="flat" cmpd="sng">
            <a:solidFill>
              <a:schemeClr val="lt2"/>
            </a:solidFill>
            <a:prstDash val="solid"/>
            <a:miter lim="800000"/>
            <a:headEnd type="none" w="sm" len="sm"/>
            <a:tailEnd type="none" w="sm" len="sm"/>
          </a:ln>
        </p:spPr>
      </p:cxnSp>
      <p:sp>
        <p:nvSpPr>
          <p:cNvPr id="690" name="Google Shape;690;p72"/>
          <p:cNvSpPr txBox="1"/>
          <p:nvPr/>
        </p:nvSpPr>
        <p:spPr>
          <a:xfrm>
            <a:off x="4813184" y="450710"/>
            <a:ext cx="3020037" cy="427991"/>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EFEFE"/>
              </a:buClr>
              <a:buSzPts val="2700"/>
              <a:buFont typeface="Lato"/>
              <a:buNone/>
            </a:pPr>
            <a:r>
              <a:rPr lang="en" sz="2700" cap="none">
                <a:solidFill>
                  <a:srgbClr val="FEFEFE"/>
                </a:solidFill>
                <a:latin typeface="Lato"/>
                <a:ea typeface="Lato"/>
                <a:cs typeface="Lato"/>
                <a:sym typeface="Lato"/>
              </a:rPr>
              <a:t>CONTENTS</a:t>
            </a:r>
            <a:endParaRPr sz="1100"/>
          </a:p>
        </p:txBody>
      </p:sp>
      <p:pic>
        <p:nvPicPr>
          <p:cNvPr id="2" name="Audio 1">
            <a:hlinkClick r:id="" action="ppaction://media"/>
            <a:extLst>
              <a:ext uri="{FF2B5EF4-FFF2-40B4-BE49-F238E27FC236}">
                <a16:creationId xmlns:a16="http://schemas.microsoft.com/office/drawing/2014/main" id="{A723AFB0-E321-4D30-9961-D1CF4DAC34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226"/>
    </mc:Choice>
    <mc:Fallback xmlns="">
      <p:transition spd="slow" advTm="2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91"/>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20</a:t>
            </a:fld>
            <a:endParaRPr sz="1100"/>
          </a:p>
        </p:txBody>
      </p:sp>
      <p:sp>
        <p:nvSpPr>
          <p:cNvPr id="850" name="Google Shape;850;p91"/>
          <p:cNvSpPr txBox="1"/>
          <p:nvPr/>
        </p:nvSpPr>
        <p:spPr>
          <a:xfrm>
            <a:off x="3519805" y="1124396"/>
            <a:ext cx="5196970" cy="3449113"/>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None/>
            </a:pPr>
            <a:r>
              <a:rPr lang="en" sz="1300" b="1">
                <a:solidFill>
                  <a:schemeClr val="dk1"/>
                </a:solidFill>
                <a:latin typeface="Lato"/>
                <a:ea typeface="Lato"/>
                <a:cs typeface="Lato"/>
                <a:sym typeface="Lato"/>
              </a:rPr>
              <a:t>Machine Learning </a:t>
            </a:r>
            <a:r>
              <a:rPr lang="en" sz="1300">
                <a:solidFill>
                  <a:schemeClr val="dk1"/>
                </a:solidFill>
                <a:latin typeface="Lato"/>
                <a:ea typeface="Lato"/>
                <a:cs typeface="Lato"/>
                <a:sym typeface="Lato"/>
              </a:rPr>
              <a:t>changes the way one thinks.</a:t>
            </a:r>
            <a:endParaRPr sz="1100"/>
          </a:p>
          <a:p>
            <a:pPr marL="0" marR="0" lvl="0" indent="0" algn="ctr" rtl="0">
              <a:lnSpc>
                <a:spcPct val="80000"/>
              </a:lnSpc>
              <a:spcBef>
                <a:spcPts val="500"/>
              </a:spcBef>
              <a:spcAft>
                <a:spcPts val="0"/>
              </a:spcAft>
              <a:buNone/>
            </a:pPr>
            <a:endParaRPr sz="1000">
              <a:solidFill>
                <a:schemeClr val="dk1"/>
              </a:solidFill>
              <a:latin typeface="Lato"/>
              <a:ea typeface="Lato"/>
              <a:cs typeface="Lato"/>
              <a:sym typeface="Lato"/>
            </a:endParaRPr>
          </a:p>
          <a:p>
            <a:pPr marL="215900" marR="0" lvl="0" indent="-215900" algn="just" rtl="0">
              <a:lnSpc>
                <a:spcPct val="80000"/>
              </a:lnSpc>
              <a:spcBef>
                <a:spcPts val="90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Traditional approach:</a:t>
            </a:r>
            <a:endParaRPr sz="1100"/>
          </a:p>
          <a:p>
            <a:pPr marL="215900" marR="0" lvl="0" indent="-152400" algn="just" rtl="0">
              <a:lnSpc>
                <a:spcPct val="80000"/>
              </a:lnSpc>
              <a:spcBef>
                <a:spcPts val="1400"/>
              </a:spcBef>
              <a:spcAft>
                <a:spcPts val="0"/>
              </a:spcAft>
              <a:buClr>
                <a:schemeClr val="dk1"/>
              </a:buClr>
              <a:buSzPts val="1000"/>
              <a:buFont typeface="Noto Sans Symbols"/>
              <a:buNone/>
            </a:pPr>
            <a:endParaRPr sz="1000">
              <a:solidFill>
                <a:schemeClr val="dk1"/>
              </a:solidFill>
              <a:latin typeface="Lato"/>
              <a:ea typeface="Lato"/>
              <a:cs typeface="Lato"/>
              <a:sym typeface="Lato"/>
            </a:endParaRPr>
          </a:p>
          <a:p>
            <a:pPr marL="215900" marR="0" lvl="0" indent="-152400" algn="just" rtl="0">
              <a:lnSpc>
                <a:spcPct val="80000"/>
              </a:lnSpc>
              <a:spcBef>
                <a:spcPts val="1400"/>
              </a:spcBef>
              <a:spcAft>
                <a:spcPts val="0"/>
              </a:spcAft>
              <a:buClr>
                <a:schemeClr val="dk1"/>
              </a:buClr>
              <a:buSzPts val="1000"/>
              <a:buFont typeface="Noto Sans Symbols"/>
              <a:buNone/>
            </a:pPr>
            <a:endParaRPr sz="1000">
              <a:solidFill>
                <a:schemeClr val="dk1"/>
              </a:solidFill>
              <a:latin typeface="Lato"/>
              <a:ea typeface="Lato"/>
              <a:cs typeface="Lato"/>
              <a:sym typeface="Lato"/>
            </a:endParaRPr>
          </a:p>
          <a:p>
            <a:pPr marL="0" marR="0" lvl="0" indent="0" algn="just" rtl="0">
              <a:lnSpc>
                <a:spcPct val="80000"/>
              </a:lnSpc>
              <a:spcBef>
                <a:spcPts val="1400"/>
              </a:spcBef>
              <a:spcAft>
                <a:spcPts val="0"/>
              </a:spcAft>
              <a:buNone/>
            </a:pPr>
            <a:endParaRPr sz="1000">
              <a:solidFill>
                <a:schemeClr val="dk1"/>
              </a:solidFill>
              <a:latin typeface="Lato"/>
              <a:ea typeface="Lato"/>
              <a:cs typeface="Lato"/>
              <a:sym typeface="Lato"/>
            </a:endParaRPr>
          </a:p>
          <a:p>
            <a:pPr marL="215900" marR="0" lvl="0" indent="-215900" algn="just" rtl="0">
              <a:lnSpc>
                <a:spcPct val="80000"/>
              </a:lnSpc>
              <a:spcBef>
                <a:spcPts val="140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Machine Learning approach:</a:t>
            </a:r>
            <a:endParaRPr sz="1100"/>
          </a:p>
          <a:p>
            <a:pPr marL="0" marR="0" lvl="0" indent="0" algn="just" rtl="0">
              <a:lnSpc>
                <a:spcPct val="80000"/>
              </a:lnSpc>
              <a:spcBef>
                <a:spcPts val="1400"/>
              </a:spcBef>
              <a:spcAft>
                <a:spcPts val="0"/>
              </a:spcAft>
              <a:buNone/>
            </a:pPr>
            <a:endParaRPr sz="1000" b="1">
              <a:solidFill>
                <a:schemeClr val="dk1"/>
              </a:solidFill>
              <a:latin typeface="Lato"/>
              <a:ea typeface="Lato"/>
              <a:cs typeface="Lato"/>
              <a:sym typeface="Lato"/>
            </a:endParaRPr>
          </a:p>
          <a:p>
            <a:pPr marL="0" marR="0" lvl="0" indent="0" algn="just" rtl="0">
              <a:lnSpc>
                <a:spcPct val="80000"/>
              </a:lnSpc>
              <a:spcBef>
                <a:spcPts val="1400"/>
              </a:spcBef>
              <a:spcAft>
                <a:spcPts val="0"/>
              </a:spcAft>
              <a:buNone/>
            </a:pPr>
            <a:endParaRPr sz="1000" b="1">
              <a:solidFill>
                <a:schemeClr val="dk1"/>
              </a:solidFill>
              <a:latin typeface="Lato"/>
              <a:ea typeface="Lato"/>
              <a:cs typeface="Lato"/>
              <a:sym typeface="Lato"/>
            </a:endParaRPr>
          </a:p>
          <a:p>
            <a:pPr marL="0" marR="0" lvl="0" indent="0" algn="just" rtl="0">
              <a:lnSpc>
                <a:spcPct val="80000"/>
              </a:lnSpc>
              <a:spcBef>
                <a:spcPts val="1400"/>
              </a:spcBef>
              <a:spcAft>
                <a:spcPts val="0"/>
              </a:spcAft>
              <a:buNone/>
            </a:pPr>
            <a:endParaRPr sz="1000" b="1">
              <a:solidFill>
                <a:schemeClr val="dk1"/>
              </a:solidFill>
              <a:latin typeface="Lato"/>
              <a:ea typeface="Lato"/>
              <a:cs typeface="Lato"/>
              <a:sym typeface="Lato"/>
            </a:endParaRPr>
          </a:p>
          <a:p>
            <a:pPr marL="0" marR="0" lvl="0" indent="0" algn="l" rtl="0">
              <a:lnSpc>
                <a:spcPct val="80000"/>
              </a:lnSpc>
              <a:spcBef>
                <a:spcPts val="900"/>
              </a:spcBef>
              <a:spcAft>
                <a:spcPts val="0"/>
              </a:spcAft>
              <a:buNone/>
            </a:pPr>
            <a:endParaRPr sz="1300" b="1">
              <a:solidFill>
                <a:schemeClr val="dk1"/>
              </a:solidFill>
              <a:latin typeface="Lato"/>
              <a:ea typeface="Lato"/>
              <a:cs typeface="Lato"/>
              <a:sym typeface="Lato"/>
            </a:endParaRPr>
          </a:p>
          <a:p>
            <a:pPr marL="0" marR="0" lvl="0" indent="0" algn="l" rtl="0">
              <a:lnSpc>
                <a:spcPct val="80000"/>
              </a:lnSpc>
              <a:spcBef>
                <a:spcPts val="500"/>
              </a:spcBef>
              <a:spcAft>
                <a:spcPts val="0"/>
              </a:spcAft>
              <a:buNone/>
            </a:pPr>
            <a:r>
              <a:rPr lang="en" b="1">
                <a:solidFill>
                  <a:schemeClr val="dk1"/>
                </a:solidFill>
                <a:latin typeface="Lato"/>
                <a:ea typeface="Lato"/>
                <a:cs typeface="Lato"/>
                <a:sym typeface="Lato"/>
              </a:rPr>
              <a:t>Machine Learning</a:t>
            </a:r>
            <a:r>
              <a:rPr lang="en">
                <a:solidFill>
                  <a:schemeClr val="dk1"/>
                </a:solidFill>
                <a:latin typeface="Lato"/>
                <a:ea typeface="Lato"/>
                <a:cs typeface="Lato"/>
                <a:sym typeface="Lato"/>
              </a:rPr>
              <a:t> has the ability to think like a Scientist and lets one explore the areas that were impossible to think of in the past.</a:t>
            </a:r>
            <a:endParaRPr/>
          </a:p>
        </p:txBody>
      </p:sp>
      <p:pic>
        <p:nvPicPr>
          <p:cNvPr id="851" name="Google Shape;851;p91"/>
          <p:cNvPicPr preferRelativeResize="0"/>
          <p:nvPr/>
        </p:nvPicPr>
        <p:blipFill rotWithShape="1">
          <a:blip r:embed="rId5">
            <a:alphaModFix/>
          </a:blip>
          <a:srcRect/>
          <a:stretch/>
        </p:blipFill>
        <p:spPr>
          <a:xfrm>
            <a:off x="212103" y="876614"/>
            <a:ext cx="3142060" cy="3715497"/>
          </a:xfrm>
          <a:prstGeom prst="rect">
            <a:avLst/>
          </a:prstGeom>
          <a:noFill/>
          <a:ln>
            <a:noFill/>
          </a:ln>
        </p:spPr>
      </p:pic>
      <p:sp>
        <p:nvSpPr>
          <p:cNvPr id="852" name="Google Shape;852;p91"/>
          <p:cNvSpPr txBox="1">
            <a:spLocks noGrp="1"/>
          </p:cNvSpPr>
          <p:nvPr>
            <p:ph type="title"/>
          </p:nvPr>
        </p:nvSpPr>
        <p:spPr>
          <a:xfrm>
            <a:off x="3461023" y="164398"/>
            <a:ext cx="528292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cap="none">
                <a:latin typeface="Lato"/>
                <a:ea typeface="Lato"/>
                <a:cs typeface="Lato"/>
                <a:sym typeface="Lato"/>
              </a:rPr>
              <a:t>REQUIREMENTS FOR MACHINE LEARNING</a:t>
            </a:r>
            <a:endParaRPr/>
          </a:p>
        </p:txBody>
      </p:sp>
      <p:sp>
        <p:nvSpPr>
          <p:cNvPr id="853" name="Google Shape;853;p91"/>
          <p:cNvSpPr/>
          <p:nvPr/>
        </p:nvSpPr>
        <p:spPr>
          <a:xfrm>
            <a:off x="3704405" y="1824802"/>
            <a:ext cx="2265415" cy="274608"/>
          </a:xfrm>
          <a:prstGeom prst="roundRect">
            <a:avLst>
              <a:gd name="adj" fmla="val 16667"/>
            </a:avLst>
          </a:prstGeom>
          <a:solidFill>
            <a:schemeClr val="accent1"/>
          </a:solidFill>
          <a:ln w="12700" cap="flat" cmpd="sng">
            <a:solidFill>
              <a:srgbClr val="6081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Lato"/>
                <a:ea typeface="Lato"/>
                <a:cs typeface="Lato"/>
                <a:sym typeface="Lato"/>
              </a:rPr>
              <a:t>Logical and mathematical think</a:t>
            </a:r>
            <a:endParaRPr sz="1100"/>
          </a:p>
        </p:txBody>
      </p:sp>
      <p:sp>
        <p:nvSpPr>
          <p:cNvPr id="854" name="Google Shape;854;p91"/>
          <p:cNvSpPr/>
          <p:nvPr/>
        </p:nvSpPr>
        <p:spPr>
          <a:xfrm>
            <a:off x="5558170" y="2180074"/>
            <a:ext cx="470491" cy="218786"/>
          </a:xfrm>
          <a:prstGeom prst="rightArrow">
            <a:avLst>
              <a:gd name="adj1" fmla="val 50000"/>
              <a:gd name="adj2" fmla="val 50000"/>
            </a:avLst>
          </a:prstGeom>
          <a:solidFill>
            <a:srgbClr val="1FA7BA"/>
          </a:solidFill>
          <a:ln w="12700" cap="flat" cmpd="sng">
            <a:solidFill>
              <a:srgbClr val="00717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ato"/>
              <a:ea typeface="Lato"/>
              <a:cs typeface="Lato"/>
              <a:sym typeface="Lato"/>
            </a:endParaRPr>
          </a:p>
        </p:txBody>
      </p:sp>
      <p:sp>
        <p:nvSpPr>
          <p:cNvPr id="855" name="Google Shape;855;p91"/>
          <p:cNvSpPr txBox="1"/>
          <p:nvPr/>
        </p:nvSpPr>
        <p:spPr>
          <a:xfrm>
            <a:off x="3814849" y="2194582"/>
            <a:ext cx="1671552" cy="1897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200">
                <a:solidFill>
                  <a:schemeClr val="dk1"/>
                </a:solidFill>
                <a:latin typeface="Lato"/>
                <a:ea typeface="Lato"/>
                <a:cs typeface="Lato"/>
                <a:sym typeface="Lato"/>
              </a:rPr>
              <a:t>Understand the problem</a:t>
            </a:r>
            <a:endParaRPr sz="1100"/>
          </a:p>
        </p:txBody>
      </p:sp>
      <p:sp>
        <p:nvSpPr>
          <p:cNvPr id="856" name="Google Shape;856;p91"/>
          <p:cNvSpPr txBox="1"/>
          <p:nvPr/>
        </p:nvSpPr>
        <p:spPr>
          <a:xfrm>
            <a:off x="6102486" y="2201301"/>
            <a:ext cx="1910410" cy="1846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200">
                <a:solidFill>
                  <a:schemeClr val="dk1"/>
                </a:solidFill>
                <a:latin typeface="Lato"/>
                <a:ea typeface="Lato"/>
                <a:cs typeface="Lato"/>
                <a:sym typeface="Lato"/>
              </a:rPr>
              <a:t>Apply logic to find a solution</a:t>
            </a:r>
            <a:endParaRPr sz="1100"/>
          </a:p>
        </p:txBody>
      </p:sp>
      <p:sp>
        <p:nvSpPr>
          <p:cNvPr id="857" name="Google Shape;857;p91"/>
          <p:cNvSpPr/>
          <p:nvPr/>
        </p:nvSpPr>
        <p:spPr>
          <a:xfrm>
            <a:off x="3723012" y="3013479"/>
            <a:ext cx="3055243" cy="274608"/>
          </a:xfrm>
          <a:prstGeom prst="roundRect">
            <a:avLst>
              <a:gd name="adj" fmla="val 16667"/>
            </a:avLst>
          </a:prstGeom>
          <a:solidFill>
            <a:schemeClr val="accent1"/>
          </a:solidFill>
          <a:ln w="12700" cap="flat" cmpd="sng">
            <a:solidFill>
              <a:srgbClr val="6081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Lato"/>
                <a:ea typeface="Lato"/>
                <a:cs typeface="Lato"/>
                <a:sym typeface="Lato"/>
              </a:rPr>
              <a:t>Statistic analysis and pattern inference</a:t>
            </a:r>
            <a:endParaRPr sz="1100"/>
          </a:p>
        </p:txBody>
      </p:sp>
      <p:sp>
        <p:nvSpPr>
          <p:cNvPr id="858" name="Google Shape;858;p91"/>
          <p:cNvSpPr/>
          <p:nvPr/>
        </p:nvSpPr>
        <p:spPr>
          <a:xfrm>
            <a:off x="5047807" y="3441610"/>
            <a:ext cx="980854" cy="274608"/>
          </a:xfrm>
          <a:prstGeom prst="rightArrow">
            <a:avLst>
              <a:gd name="adj1" fmla="val 42711"/>
              <a:gd name="adj2" fmla="val 50000"/>
            </a:avLst>
          </a:prstGeom>
          <a:solidFill>
            <a:srgbClr val="1FA7BA"/>
          </a:solidFill>
          <a:ln w="12700" cap="flat" cmpd="sng">
            <a:solidFill>
              <a:srgbClr val="00717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ato"/>
              <a:ea typeface="Lato"/>
              <a:cs typeface="Lato"/>
              <a:sym typeface="Lato"/>
            </a:endParaRPr>
          </a:p>
        </p:txBody>
      </p:sp>
      <p:sp>
        <p:nvSpPr>
          <p:cNvPr id="859" name="Google Shape;859;p91"/>
          <p:cNvSpPr txBox="1"/>
          <p:nvPr/>
        </p:nvSpPr>
        <p:spPr>
          <a:xfrm>
            <a:off x="3814849" y="3383123"/>
            <a:ext cx="1161188" cy="3693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200">
                <a:solidFill>
                  <a:schemeClr val="dk1"/>
                </a:solidFill>
                <a:latin typeface="Lato"/>
                <a:ea typeface="Lato"/>
                <a:cs typeface="Lato"/>
                <a:sym typeface="Lato"/>
              </a:rPr>
              <a:t>Find the relevant data to analyse </a:t>
            </a:r>
            <a:endParaRPr sz="1100"/>
          </a:p>
        </p:txBody>
      </p:sp>
      <p:sp>
        <p:nvSpPr>
          <p:cNvPr id="860" name="Google Shape;860;p91"/>
          <p:cNvSpPr txBox="1"/>
          <p:nvPr/>
        </p:nvSpPr>
        <p:spPr>
          <a:xfrm>
            <a:off x="6102486" y="3401039"/>
            <a:ext cx="2368733" cy="3693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200">
                <a:solidFill>
                  <a:schemeClr val="dk1"/>
                </a:solidFill>
                <a:latin typeface="Lato"/>
                <a:ea typeface="Lato"/>
                <a:cs typeface="Lato"/>
                <a:sym typeface="Lato"/>
              </a:rPr>
              <a:t>Design a model able to find the desired conclusions from the data</a:t>
            </a:r>
            <a:endParaRPr sz="1100"/>
          </a:p>
        </p:txBody>
      </p:sp>
      <p:pic>
        <p:nvPicPr>
          <p:cNvPr id="2" name="Audio 1">
            <a:hlinkClick r:id="" action="ppaction://media"/>
            <a:extLst>
              <a:ext uri="{FF2B5EF4-FFF2-40B4-BE49-F238E27FC236}">
                <a16:creationId xmlns:a16="http://schemas.microsoft.com/office/drawing/2014/main" id="{4E5DE98A-A0B1-4F75-9AE9-20285668A1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144"/>
    </mc:Choice>
    <mc:Fallback xmlns="">
      <p:transition spd="slow" advTm="4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92"/>
          <p:cNvSpPr txBox="1">
            <a:spLocks noGrp="1"/>
          </p:cNvSpPr>
          <p:nvPr>
            <p:ph type="title"/>
          </p:nvPr>
        </p:nvSpPr>
        <p:spPr>
          <a:xfrm>
            <a:off x="499357" y="321123"/>
            <a:ext cx="6183600" cy="481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accent1"/>
              </a:buClr>
              <a:buSzPts val="1800"/>
              <a:buFont typeface="Lato"/>
              <a:buNone/>
            </a:pPr>
            <a:r>
              <a:rPr lang="en"/>
              <a:t>REQUIREMENTS FOR MACHINE LEARNING</a:t>
            </a:r>
            <a:endParaRPr/>
          </a:p>
        </p:txBody>
      </p:sp>
      <p:sp>
        <p:nvSpPr>
          <p:cNvPr id="867" name="Google Shape;867;p92"/>
          <p:cNvSpPr txBox="1">
            <a:spLocks noGrp="1"/>
          </p:cNvSpPr>
          <p:nvPr>
            <p:ph type="sldNum" idx="12"/>
          </p:nvPr>
        </p:nvSpPr>
        <p:spPr>
          <a:xfrm>
            <a:off x="6353415" y="3720472"/>
            <a:ext cx="184200" cy="807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21</a:t>
            </a:fld>
            <a:endParaRPr/>
          </a:p>
        </p:txBody>
      </p:sp>
      <p:sp>
        <p:nvSpPr>
          <p:cNvPr id="868" name="Google Shape;868;p92"/>
          <p:cNvSpPr txBox="1"/>
          <p:nvPr/>
        </p:nvSpPr>
        <p:spPr>
          <a:xfrm>
            <a:off x="1994850" y="1130396"/>
            <a:ext cx="5154300" cy="61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800" b="1">
                <a:solidFill>
                  <a:schemeClr val="dk1"/>
                </a:solidFill>
                <a:latin typeface="Lato"/>
                <a:ea typeface="Lato"/>
                <a:cs typeface="Lato"/>
                <a:sym typeface="Lato"/>
              </a:rPr>
              <a:t>Machine Learning </a:t>
            </a:r>
            <a:r>
              <a:rPr lang="en" sz="1800">
                <a:solidFill>
                  <a:schemeClr val="dk1"/>
                </a:solidFill>
                <a:latin typeface="Lato"/>
                <a:ea typeface="Lato"/>
                <a:cs typeface="Lato"/>
                <a:sym typeface="Lato"/>
              </a:rPr>
              <a:t>requires a lot of </a:t>
            </a:r>
            <a:r>
              <a:rPr lang="en" sz="1800" b="1" u="sng">
                <a:solidFill>
                  <a:schemeClr val="dk1"/>
                </a:solidFill>
                <a:latin typeface="Lato"/>
                <a:ea typeface="Lato"/>
                <a:cs typeface="Lato"/>
                <a:sym typeface="Lato"/>
              </a:rPr>
              <a:t>relevant</a:t>
            </a:r>
            <a:r>
              <a:rPr lang="en" sz="1800" u="sng">
                <a:solidFill>
                  <a:schemeClr val="dk1"/>
                </a:solidFill>
                <a:latin typeface="Lato"/>
                <a:ea typeface="Lato"/>
                <a:cs typeface="Lato"/>
                <a:sym typeface="Lato"/>
              </a:rPr>
              <a:t> </a:t>
            </a:r>
            <a:r>
              <a:rPr lang="en" sz="1800" b="1" u="sng">
                <a:solidFill>
                  <a:schemeClr val="dk1"/>
                </a:solidFill>
                <a:latin typeface="Lato"/>
                <a:ea typeface="Lato"/>
                <a:cs typeface="Lato"/>
                <a:sym typeface="Lato"/>
              </a:rPr>
              <a:t>data</a:t>
            </a:r>
            <a:endParaRPr sz="1100"/>
          </a:p>
          <a:p>
            <a:pPr marL="0" marR="0" lvl="0" indent="0" algn="l" rtl="0">
              <a:spcBef>
                <a:spcPts val="500"/>
              </a:spcBef>
              <a:spcAft>
                <a:spcPts val="0"/>
              </a:spcAft>
              <a:buNone/>
            </a:pPr>
            <a:endParaRPr sz="1800">
              <a:solidFill>
                <a:schemeClr val="dk1"/>
              </a:solidFill>
              <a:latin typeface="Lato"/>
              <a:ea typeface="Lato"/>
              <a:cs typeface="Lato"/>
              <a:sym typeface="Lato"/>
            </a:endParaRPr>
          </a:p>
        </p:txBody>
      </p:sp>
      <p:pic>
        <p:nvPicPr>
          <p:cNvPr id="869" name="Google Shape;869;p92" descr="A picture containing drawing&#10;&#10;Description automatically generated"/>
          <p:cNvPicPr preferRelativeResize="0"/>
          <p:nvPr/>
        </p:nvPicPr>
        <p:blipFill rotWithShape="1">
          <a:blip r:embed="rId5">
            <a:alphaModFix/>
          </a:blip>
          <a:srcRect/>
          <a:stretch/>
        </p:blipFill>
        <p:spPr>
          <a:xfrm>
            <a:off x="499350" y="2559920"/>
            <a:ext cx="2112019" cy="2257219"/>
          </a:xfrm>
          <a:prstGeom prst="rect">
            <a:avLst/>
          </a:prstGeom>
          <a:noFill/>
          <a:ln>
            <a:noFill/>
          </a:ln>
        </p:spPr>
      </p:pic>
      <p:pic>
        <p:nvPicPr>
          <p:cNvPr id="870" name="Google Shape;870;p92"/>
          <p:cNvPicPr preferRelativeResize="0"/>
          <p:nvPr/>
        </p:nvPicPr>
        <p:blipFill rotWithShape="1">
          <a:blip r:embed="rId6">
            <a:alphaModFix/>
          </a:blip>
          <a:srcRect/>
          <a:stretch/>
        </p:blipFill>
        <p:spPr>
          <a:xfrm>
            <a:off x="2388888" y="1936382"/>
            <a:ext cx="2018831" cy="1084517"/>
          </a:xfrm>
          <a:prstGeom prst="rect">
            <a:avLst/>
          </a:prstGeom>
          <a:noFill/>
          <a:ln>
            <a:noFill/>
          </a:ln>
        </p:spPr>
      </p:pic>
      <p:sp>
        <p:nvSpPr>
          <p:cNvPr id="871" name="Google Shape;871;p92"/>
          <p:cNvSpPr txBox="1"/>
          <p:nvPr/>
        </p:nvSpPr>
        <p:spPr>
          <a:xfrm>
            <a:off x="2971692" y="2190078"/>
            <a:ext cx="1143000" cy="577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700">
                <a:solidFill>
                  <a:schemeClr val="dk1"/>
                </a:solidFill>
                <a:latin typeface="Lato"/>
                <a:ea typeface="Lato"/>
                <a:cs typeface="Lato"/>
                <a:sym typeface="Lato"/>
              </a:rPr>
              <a:t>How much is “</a:t>
            </a:r>
            <a:r>
              <a:rPr lang="en" sz="1700" b="1">
                <a:solidFill>
                  <a:schemeClr val="dk1"/>
                </a:solidFill>
                <a:latin typeface="Lato"/>
                <a:ea typeface="Lato"/>
                <a:cs typeface="Lato"/>
                <a:sym typeface="Lato"/>
              </a:rPr>
              <a:t>a lot</a:t>
            </a:r>
            <a:r>
              <a:rPr lang="en" sz="1700">
                <a:solidFill>
                  <a:schemeClr val="dk1"/>
                </a:solidFill>
                <a:latin typeface="Lato"/>
                <a:ea typeface="Lato"/>
                <a:cs typeface="Lato"/>
                <a:sym typeface="Lato"/>
              </a:rPr>
              <a:t>”?</a:t>
            </a:r>
            <a:endParaRPr sz="1700"/>
          </a:p>
        </p:txBody>
      </p:sp>
      <p:sp>
        <p:nvSpPr>
          <p:cNvPr id="872" name="Google Shape;872;p92"/>
          <p:cNvSpPr/>
          <p:nvPr/>
        </p:nvSpPr>
        <p:spPr>
          <a:xfrm>
            <a:off x="3787201" y="2906470"/>
            <a:ext cx="1569600" cy="870900"/>
          </a:xfrm>
          <a:prstGeom prst="notchedRightArrow">
            <a:avLst>
              <a:gd name="adj1" fmla="val 50000"/>
              <a:gd name="adj2" fmla="val 50000"/>
            </a:avLst>
          </a:prstGeom>
          <a:solidFill>
            <a:srgbClr val="759C30"/>
          </a:solidFill>
          <a:ln w="12700" cap="flat" cmpd="sng">
            <a:solidFill>
              <a:srgbClr val="6081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2"/>
              </a:solidFill>
              <a:highlight>
                <a:srgbClr val="FFFF00"/>
              </a:highlight>
              <a:latin typeface="Lato"/>
              <a:ea typeface="Lato"/>
              <a:cs typeface="Lato"/>
              <a:sym typeface="Lato"/>
            </a:endParaRPr>
          </a:p>
        </p:txBody>
      </p:sp>
      <p:sp>
        <p:nvSpPr>
          <p:cNvPr id="873" name="Google Shape;873;p92"/>
          <p:cNvSpPr txBox="1"/>
          <p:nvPr/>
        </p:nvSpPr>
        <p:spPr>
          <a:xfrm>
            <a:off x="4134262" y="3226658"/>
            <a:ext cx="875400" cy="23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500" b="1">
                <a:solidFill>
                  <a:srgbClr val="FEFEFE"/>
                </a:solidFill>
                <a:latin typeface="Lato"/>
                <a:ea typeface="Lato"/>
                <a:cs typeface="Lato"/>
                <a:sym typeface="Lato"/>
              </a:rPr>
              <a:t>Well...</a:t>
            </a:r>
            <a:endParaRPr sz="1100"/>
          </a:p>
        </p:txBody>
      </p:sp>
      <p:sp>
        <p:nvSpPr>
          <p:cNvPr id="874" name="Google Shape;874;p92"/>
          <p:cNvSpPr/>
          <p:nvPr/>
        </p:nvSpPr>
        <p:spPr>
          <a:xfrm>
            <a:off x="5768063" y="1885426"/>
            <a:ext cx="2283000" cy="2913000"/>
          </a:xfrm>
          <a:prstGeom prst="can">
            <a:avLst>
              <a:gd name="adj" fmla="val 13883"/>
            </a:avLst>
          </a:prstGeom>
          <a:solidFill>
            <a:srgbClr val="B7D87C"/>
          </a:solidFill>
          <a:ln w="12700" cap="flat" cmpd="sng">
            <a:solidFill>
              <a:srgbClr val="6081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just" rtl="0">
              <a:spcBef>
                <a:spcPts val="0"/>
              </a:spcBef>
              <a:spcAft>
                <a:spcPts val="0"/>
              </a:spcAft>
              <a:buNone/>
            </a:pPr>
            <a:endParaRPr sz="1100">
              <a:solidFill>
                <a:schemeClr val="dk1"/>
              </a:solidFill>
              <a:latin typeface="Lato"/>
              <a:ea typeface="Lato"/>
              <a:cs typeface="Lato"/>
              <a:sym typeface="Lato"/>
            </a:endParaRPr>
          </a:p>
        </p:txBody>
      </p:sp>
      <p:pic>
        <p:nvPicPr>
          <p:cNvPr id="875" name="Google Shape;875;p92" descr="Research"/>
          <p:cNvPicPr preferRelativeResize="0"/>
          <p:nvPr/>
        </p:nvPicPr>
        <p:blipFill rotWithShape="1">
          <a:blip r:embed="rId7">
            <a:alphaModFix/>
          </a:blip>
          <a:srcRect/>
          <a:stretch/>
        </p:blipFill>
        <p:spPr>
          <a:xfrm>
            <a:off x="5849536" y="2267367"/>
            <a:ext cx="422560" cy="422560"/>
          </a:xfrm>
          <a:prstGeom prst="rect">
            <a:avLst/>
          </a:prstGeom>
          <a:noFill/>
          <a:ln>
            <a:noFill/>
          </a:ln>
        </p:spPr>
      </p:pic>
      <p:sp>
        <p:nvSpPr>
          <p:cNvPr id="876" name="Google Shape;876;p92"/>
          <p:cNvSpPr/>
          <p:nvPr/>
        </p:nvSpPr>
        <p:spPr>
          <a:xfrm>
            <a:off x="5862897" y="2422900"/>
            <a:ext cx="20934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1">
                <a:solidFill>
                  <a:srgbClr val="FEFEFE"/>
                </a:solidFill>
                <a:latin typeface="Lato"/>
                <a:ea typeface="Lato"/>
                <a:cs typeface="Lato"/>
                <a:sym typeface="Lato"/>
              </a:rPr>
              <a:t>Depends on the problem!</a:t>
            </a:r>
            <a:endParaRPr sz="1100"/>
          </a:p>
        </p:txBody>
      </p:sp>
      <p:sp>
        <p:nvSpPr>
          <p:cNvPr id="877" name="Google Shape;877;p92"/>
          <p:cNvSpPr txBox="1"/>
          <p:nvPr/>
        </p:nvSpPr>
        <p:spPr>
          <a:xfrm>
            <a:off x="6436195" y="2919518"/>
            <a:ext cx="9468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200">
                <a:solidFill>
                  <a:schemeClr val="dk1"/>
                </a:solidFill>
                <a:latin typeface="Lato"/>
                <a:ea typeface="Lato"/>
                <a:cs typeface="Lato"/>
                <a:sym typeface="Lato"/>
              </a:rPr>
              <a:t>More data</a:t>
            </a:r>
            <a:endParaRPr sz="1100"/>
          </a:p>
        </p:txBody>
      </p:sp>
      <p:sp>
        <p:nvSpPr>
          <p:cNvPr id="878" name="Google Shape;878;p92"/>
          <p:cNvSpPr/>
          <p:nvPr/>
        </p:nvSpPr>
        <p:spPr>
          <a:xfrm rot="5400000">
            <a:off x="6767138" y="3155100"/>
            <a:ext cx="285000" cy="273300"/>
          </a:xfrm>
          <a:prstGeom prst="rightArrow">
            <a:avLst>
              <a:gd name="adj1" fmla="val 50000"/>
              <a:gd name="adj2" fmla="val 50000"/>
            </a:avLst>
          </a:prstGeom>
          <a:solidFill>
            <a:srgbClr val="1FA7BA"/>
          </a:solidFill>
          <a:ln w="12700" cap="flat" cmpd="sng">
            <a:solidFill>
              <a:srgbClr val="00717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ato"/>
              <a:ea typeface="Lato"/>
              <a:cs typeface="Lato"/>
              <a:sym typeface="Lato"/>
            </a:endParaRPr>
          </a:p>
        </p:txBody>
      </p:sp>
      <p:sp>
        <p:nvSpPr>
          <p:cNvPr id="879" name="Google Shape;879;p92"/>
          <p:cNvSpPr txBox="1"/>
          <p:nvPr/>
        </p:nvSpPr>
        <p:spPr>
          <a:xfrm>
            <a:off x="6436194" y="3479319"/>
            <a:ext cx="9468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200">
                <a:solidFill>
                  <a:schemeClr val="dk1"/>
                </a:solidFill>
                <a:latin typeface="Lato"/>
                <a:ea typeface="Lato"/>
                <a:cs typeface="Lato"/>
                <a:sym typeface="Lato"/>
              </a:rPr>
              <a:t>Better model</a:t>
            </a:r>
            <a:endParaRPr sz="1100"/>
          </a:p>
        </p:txBody>
      </p:sp>
      <p:sp>
        <p:nvSpPr>
          <p:cNvPr id="880" name="Google Shape;880;p92"/>
          <p:cNvSpPr/>
          <p:nvPr/>
        </p:nvSpPr>
        <p:spPr>
          <a:xfrm rot="5400000">
            <a:off x="6767138" y="3669900"/>
            <a:ext cx="285000" cy="273300"/>
          </a:xfrm>
          <a:prstGeom prst="rightArrow">
            <a:avLst>
              <a:gd name="adj1" fmla="val 50000"/>
              <a:gd name="adj2" fmla="val 50000"/>
            </a:avLst>
          </a:prstGeom>
          <a:solidFill>
            <a:srgbClr val="1FA7BA"/>
          </a:solidFill>
          <a:ln w="12700" cap="flat" cmpd="sng">
            <a:solidFill>
              <a:srgbClr val="00717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ato"/>
              <a:ea typeface="Lato"/>
              <a:cs typeface="Lato"/>
              <a:sym typeface="Lato"/>
            </a:endParaRPr>
          </a:p>
        </p:txBody>
      </p:sp>
      <p:sp>
        <p:nvSpPr>
          <p:cNvPr id="881" name="Google Shape;881;p92"/>
          <p:cNvSpPr txBox="1"/>
          <p:nvPr/>
        </p:nvSpPr>
        <p:spPr>
          <a:xfrm>
            <a:off x="6272102" y="4039123"/>
            <a:ext cx="13944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200">
                <a:solidFill>
                  <a:schemeClr val="dk1"/>
                </a:solidFill>
                <a:latin typeface="Lato"/>
                <a:ea typeface="Lato"/>
                <a:cs typeface="Lato"/>
                <a:sym typeface="Lato"/>
              </a:rPr>
              <a:t>Better predictions</a:t>
            </a:r>
            <a:endParaRPr sz="1100"/>
          </a:p>
        </p:txBody>
      </p:sp>
      <p:pic>
        <p:nvPicPr>
          <p:cNvPr id="2" name="Audio 1">
            <a:hlinkClick r:id="" action="ppaction://media"/>
            <a:extLst>
              <a:ext uri="{FF2B5EF4-FFF2-40B4-BE49-F238E27FC236}">
                <a16:creationId xmlns:a16="http://schemas.microsoft.com/office/drawing/2014/main" id="{C5DB1BB6-EF4B-4615-8FDE-C113D86DAE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080"/>
    </mc:Choice>
    <mc:Fallback xmlns="">
      <p:transition spd="slow" advTm="60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5"/>
        <p:cNvGrpSpPr/>
        <p:nvPr/>
      </p:nvGrpSpPr>
      <p:grpSpPr>
        <a:xfrm>
          <a:off x="0" y="0"/>
          <a:ext cx="0" cy="0"/>
          <a:chOff x="0" y="0"/>
          <a:chExt cx="0" cy="0"/>
        </a:xfrm>
      </p:grpSpPr>
      <p:sp>
        <p:nvSpPr>
          <p:cNvPr id="886" name="Google Shape;886;p93"/>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REQUIREMENTS FOR MACHINE LEARNING</a:t>
            </a:r>
            <a:endParaRPr/>
          </a:p>
        </p:txBody>
      </p:sp>
      <p:sp>
        <p:nvSpPr>
          <p:cNvPr id="887" name="Google Shape;887;p93"/>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22</a:t>
            </a:fld>
            <a:endParaRPr sz="1100"/>
          </a:p>
        </p:txBody>
      </p:sp>
      <p:grpSp>
        <p:nvGrpSpPr>
          <p:cNvPr id="888" name="Google Shape;888;p93"/>
          <p:cNvGrpSpPr/>
          <p:nvPr/>
        </p:nvGrpSpPr>
        <p:grpSpPr>
          <a:xfrm>
            <a:off x="496139" y="1204153"/>
            <a:ext cx="8247811" cy="3239212"/>
            <a:chOff x="0" y="527"/>
            <a:chExt cx="10997081" cy="4318949"/>
          </a:xfrm>
        </p:grpSpPr>
        <p:sp>
          <p:nvSpPr>
            <p:cNvPr id="889" name="Google Shape;889;p93"/>
            <p:cNvSpPr/>
            <p:nvPr/>
          </p:nvSpPr>
          <p:spPr>
            <a:xfrm>
              <a:off x="0" y="527"/>
              <a:ext cx="10997081" cy="1233985"/>
            </a:xfrm>
            <a:prstGeom prst="roundRect">
              <a:avLst>
                <a:gd name="adj" fmla="val 10000"/>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0" name="Google Shape;890;p93"/>
            <p:cNvSpPr/>
            <p:nvPr/>
          </p:nvSpPr>
          <p:spPr>
            <a:xfrm>
              <a:off x="373280" y="278174"/>
              <a:ext cx="678692" cy="678692"/>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1" name="Google Shape;891;p93"/>
            <p:cNvSpPr/>
            <p:nvPr/>
          </p:nvSpPr>
          <p:spPr>
            <a:xfrm>
              <a:off x="1425253" y="527"/>
              <a:ext cx="9571828" cy="123398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2" name="Google Shape;892;p93"/>
            <p:cNvSpPr txBox="1"/>
            <p:nvPr/>
          </p:nvSpPr>
          <p:spPr>
            <a:xfrm>
              <a:off x="1425253" y="527"/>
              <a:ext cx="9571828" cy="1233985"/>
            </a:xfrm>
            <a:prstGeom prst="rect">
              <a:avLst/>
            </a:prstGeom>
            <a:noFill/>
            <a:ln>
              <a:noFill/>
            </a:ln>
          </p:spPr>
          <p:txBody>
            <a:bodyPr spcFirstLastPara="1" wrap="square" lIns="97925" tIns="97925" rIns="97925" bIns="97925" anchor="ctr" anchorCtr="0">
              <a:noAutofit/>
            </a:bodyPr>
            <a:lstStyle/>
            <a:p>
              <a:pPr marL="0" marR="0" lvl="0" indent="0" algn="l" rtl="0">
                <a:lnSpc>
                  <a:spcPct val="100000"/>
                </a:lnSpc>
                <a:spcBef>
                  <a:spcPts val="0"/>
                </a:spcBef>
                <a:spcAft>
                  <a:spcPts val="0"/>
                </a:spcAft>
                <a:buClr>
                  <a:schemeClr val="dk1"/>
                </a:buClr>
                <a:buSzPts val="1900"/>
                <a:buFont typeface="Lato"/>
                <a:buNone/>
              </a:pPr>
              <a:r>
                <a:rPr lang="en" sz="1900" dirty="0">
                  <a:solidFill>
                    <a:schemeClr val="dk1"/>
                  </a:solidFill>
                  <a:latin typeface="Lato"/>
                  <a:ea typeface="Lato"/>
                  <a:cs typeface="Lato"/>
                  <a:sym typeface="Lato"/>
                </a:rPr>
                <a:t>Data collected specifically for the task in hand is going to be the most useful</a:t>
              </a:r>
              <a:endParaRPr sz="1100" dirty="0"/>
            </a:p>
          </p:txBody>
        </p:sp>
        <p:sp>
          <p:nvSpPr>
            <p:cNvPr id="893" name="Google Shape;893;p93"/>
            <p:cNvSpPr/>
            <p:nvPr/>
          </p:nvSpPr>
          <p:spPr>
            <a:xfrm>
              <a:off x="0" y="1543009"/>
              <a:ext cx="10997081" cy="1233985"/>
            </a:xfrm>
            <a:prstGeom prst="roundRect">
              <a:avLst>
                <a:gd name="adj" fmla="val 10000"/>
              </a:avLst>
            </a:prstGeom>
            <a:solidFill>
              <a:srgbClr val="B7D87C"/>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4" name="Google Shape;894;p93"/>
            <p:cNvSpPr/>
            <p:nvPr/>
          </p:nvSpPr>
          <p:spPr>
            <a:xfrm>
              <a:off x="373280" y="1820656"/>
              <a:ext cx="678692" cy="678692"/>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5" name="Google Shape;895;p93"/>
            <p:cNvSpPr/>
            <p:nvPr/>
          </p:nvSpPr>
          <p:spPr>
            <a:xfrm>
              <a:off x="1425253" y="1543009"/>
              <a:ext cx="9571828" cy="123398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6" name="Google Shape;896;p93"/>
            <p:cNvSpPr txBox="1"/>
            <p:nvPr/>
          </p:nvSpPr>
          <p:spPr>
            <a:xfrm>
              <a:off x="1425253" y="1543009"/>
              <a:ext cx="9571828" cy="1233985"/>
            </a:xfrm>
            <a:prstGeom prst="rect">
              <a:avLst/>
            </a:prstGeom>
            <a:noFill/>
            <a:ln>
              <a:noFill/>
            </a:ln>
          </p:spPr>
          <p:txBody>
            <a:bodyPr spcFirstLastPara="1" wrap="square" lIns="97925" tIns="97925" rIns="97925" bIns="97925" anchor="ctr" anchorCtr="0">
              <a:noAutofit/>
            </a:bodyPr>
            <a:lstStyle/>
            <a:p>
              <a:pPr marL="0" marR="0" lvl="0" indent="0" algn="l" rtl="0">
                <a:lnSpc>
                  <a:spcPct val="100000"/>
                </a:lnSpc>
                <a:spcBef>
                  <a:spcPts val="0"/>
                </a:spcBef>
                <a:spcAft>
                  <a:spcPts val="0"/>
                </a:spcAft>
                <a:buClr>
                  <a:schemeClr val="dk1"/>
                </a:buClr>
                <a:buSzPts val="1900"/>
                <a:buFont typeface="Lato"/>
                <a:buNone/>
              </a:pPr>
              <a:r>
                <a:rPr lang="en" sz="1900" dirty="0">
                  <a:solidFill>
                    <a:schemeClr val="dk1"/>
                  </a:solidFill>
                  <a:latin typeface="Lato"/>
                  <a:ea typeface="Lato"/>
                  <a:cs typeface="Lato"/>
                  <a:sym typeface="Lato"/>
                </a:rPr>
                <a:t>If specific task-centric data is not available, take close enough lot and keep check on the cost depending on product logs</a:t>
              </a:r>
              <a:endParaRPr sz="1100" dirty="0"/>
            </a:p>
          </p:txBody>
        </p:sp>
        <p:sp>
          <p:nvSpPr>
            <p:cNvPr id="897" name="Google Shape;897;p93"/>
            <p:cNvSpPr/>
            <p:nvPr/>
          </p:nvSpPr>
          <p:spPr>
            <a:xfrm>
              <a:off x="0" y="3085491"/>
              <a:ext cx="10997081" cy="1233985"/>
            </a:xfrm>
            <a:prstGeom prst="roundRect">
              <a:avLst>
                <a:gd name="adj" fmla="val 10000"/>
              </a:avLst>
            </a:prstGeom>
            <a:solidFill>
              <a:srgbClr val="CFDB4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8" name="Google Shape;898;p93"/>
            <p:cNvSpPr/>
            <p:nvPr/>
          </p:nvSpPr>
          <p:spPr>
            <a:xfrm>
              <a:off x="373280" y="3363138"/>
              <a:ext cx="678692" cy="678692"/>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9" name="Google Shape;899;p93"/>
            <p:cNvSpPr/>
            <p:nvPr/>
          </p:nvSpPr>
          <p:spPr>
            <a:xfrm>
              <a:off x="1425253" y="3085491"/>
              <a:ext cx="9571828" cy="123398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00" name="Google Shape;900;p93"/>
            <p:cNvSpPr txBox="1"/>
            <p:nvPr/>
          </p:nvSpPr>
          <p:spPr>
            <a:xfrm>
              <a:off x="1425253" y="3085491"/>
              <a:ext cx="9571828" cy="1233985"/>
            </a:xfrm>
            <a:prstGeom prst="rect">
              <a:avLst/>
            </a:prstGeom>
            <a:noFill/>
            <a:ln>
              <a:noFill/>
            </a:ln>
          </p:spPr>
          <p:txBody>
            <a:bodyPr spcFirstLastPara="1" wrap="square" lIns="97925" tIns="97925" rIns="97925" bIns="97925" anchor="ctr" anchorCtr="0">
              <a:noAutofit/>
            </a:bodyPr>
            <a:lstStyle/>
            <a:p>
              <a:pPr marL="0" marR="0" lvl="0" indent="0" algn="l" rtl="0">
                <a:lnSpc>
                  <a:spcPct val="100000"/>
                </a:lnSpc>
                <a:spcBef>
                  <a:spcPts val="0"/>
                </a:spcBef>
                <a:spcAft>
                  <a:spcPts val="0"/>
                </a:spcAft>
                <a:buClr>
                  <a:schemeClr val="dk1"/>
                </a:buClr>
                <a:buSzPts val="1900"/>
                <a:buFont typeface="Lato"/>
                <a:buNone/>
              </a:pPr>
              <a:r>
                <a:rPr lang="en" sz="1900" dirty="0">
                  <a:solidFill>
                    <a:schemeClr val="dk1"/>
                  </a:solidFill>
                  <a:latin typeface="Lato"/>
                  <a:ea typeface="Lato"/>
                  <a:cs typeface="Lato"/>
                  <a:sym typeface="Lato"/>
                </a:rPr>
                <a:t>If the amount of data is less, a non-ML solution should be considered first.</a:t>
              </a:r>
              <a:endParaRPr sz="1100" dirty="0"/>
            </a:p>
          </p:txBody>
        </p:sp>
      </p:grpSp>
      <p:pic>
        <p:nvPicPr>
          <p:cNvPr id="901" name="Google Shape;901;p93" descr="Presentation with pie chart"/>
          <p:cNvPicPr preferRelativeResize="0"/>
          <p:nvPr/>
        </p:nvPicPr>
        <p:blipFill rotWithShape="1">
          <a:blip r:embed="rId5">
            <a:alphaModFix/>
          </a:blip>
          <a:srcRect/>
          <a:stretch/>
        </p:blipFill>
        <p:spPr>
          <a:xfrm>
            <a:off x="804819" y="2580740"/>
            <a:ext cx="486038" cy="486038"/>
          </a:xfrm>
          <a:prstGeom prst="rect">
            <a:avLst/>
          </a:prstGeom>
          <a:noFill/>
          <a:ln>
            <a:noFill/>
          </a:ln>
        </p:spPr>
      </p:pic>
      <p:pic>
        <p:nvPicPr>
          <p:cNvPr id="902" name="Google Shape;902;p93" descr="Target"/>
          <p:cNvPicPr preferRelativeResize="0"/>
          <p:nvPr/>
        </p:nvPicPr>
        <p:blipFill rotWithShape="1">
          <a:blip r:embed="rId6">
            <a:alphaModFix/>
          </a:blip>
          <a:srcRect/>
          <a:stretch/>
        </p:blipFill>
        <p:spPr>
          <a:xfrm>
            <a:off x="804819" y="1389083"/>
            <a:ext cx="486038" cy="486038"/>
          </a:xfrm>
          <a:prstGeom prst="rect">
            <a:avLst/>
          </a:prstGeom>
          <a:noFill/>
          <a:ln>
            <a:noFill/>
          </a:ln>
        </p:spPr>
      </p:pic>
      <p:pic>
        <p:nvPicPr>
          <p:cNvPr id="903" name="Google Shape;903;p93" descr="Gears"/>
          <p:cNvPicPr preferRelativeResize="0"/>
          <p:nvPr/>
        </p:nvPicPr>
        <p:blipFill rotWithShape="1">
          <a:blip r:embed="rId7">
            <a:alphaModFix/>
          </a:blip>
          <a:srcRect/>
          <a:stretch/>
        </p:blipFill>
        <p:spPr>
          <a:xfrm>
            <a:off x="804819" y="3680858"/>
            <a:ext cx="486038" cy="486038"/>
          </a:xfrm>
          <a:prstGeom prst="rect">
            <a:avLst/>
          </a:prstGeom>
          <a:noFill/>
          <a:ln>
            <a:noFill/>
          </a:ln>
        </p:spPr>
      </p:pic>
      <p:pic>
        <p:nvPicPr>
          <p:cNvPr id="2" name="Audio 1">
            <a:hlinkClick r:id="" action="ppaction://media"/>
            <a:extLst>
              <a:ext uri="{FF2B5EF4-FFF2-40B4-BE49-F238E27FC236}">
                <a16:creationId xmlns:a16="http://schemas.microsoft.com/office/drawing/2014/main" id="{C0BAC721-7058-4D85-9446-D60B37EE52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343"/>
    </mc:Choice>
    <mc:Fallback xmlns="">
      <p:transition spd="slow" advTm="40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7"/>
        <p:cNvGrpSpPr/>
        <p:nvPr/>
      </p:nvGrpSpPr>
      <p:grpSpPr>
        <a:xfrm>
          <a:off x="0" y="0"/>
          <a:ext cx="0" cy="0"/>
          <a:chOff x="0" y="0"/>
          <a:chExt cx="0" cy="0"/>
        </a:xfrm>
      </p:grpSpPr>
      <p:sp>
        <p:nvSpPr>
          <p:cNvPr id="908" name="Google Shape;908;p94"/>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REQUIREMENTS FOR MACHINE LEARNING</a:t>
            </a:r>
            <a:endParaRPr/>
          </a:p>
        </p:txBody>
      </p:sp>
      <p:sp>
        <p:nvSpPr>
          <p:cNvPr id="909" name="Google Shape;909;p94"/>
          <p:cNvSpPr txBox="1">
            <a:spLocks noGrp="1"/>
          </p:cNvSpPr>
          <p:nvPr>
            <p:ph type="sldNum" idx="12"/>
          </p:nvPr>
        </p:nvSpPr>
        <p:spPr>
          <a:xfrm>
            <a:off x="8471220" y="4960629"/>
            <a:ext cx="245700" cy="107775"/>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23</a:t>
            </a:fld>
            <a:endParaRPr sz="1100"/>
          </a:p>
        </p:txBody>
      </p:sp>
      <p:grpSp>
        <p:nvGrpSpPr>
          <p:cNvPr id="910" name="Google Shape;910;p94"/>
          <p:cNvGrpSpPr/>
          <p:nvPr/>
        </p:nvGrpSpPr>
        <p:grpSpPr>
          <a:xfrm>
            <a:off x="496193" y="1317689"/>
            <a:ext cx="8253543" cy="3131492"/>
            <a:chOff x="0" y="527"/>
            <a:chExt cx="11004724" cy="4318864"/>
          </a:xfrm>
        </p:grpSpPr>
        <p:sp>
          <p:nvSpPr>
            <p:cNvPr id="911" name="Google Shape;911;p94"/>
            <p:cNvSpPr/>
            <p:nvPr/>
          </p:nvSpPr>
          <p:spPr>
            <a:xfrm>
              <a:off x="0" y="527"/>
              <a:ext cx="10997100" cy="1233900"/>
            </a:xfrm>
            <a:prstGeom prst="roundRect">
              <a:avLst>
                <a:gd name="adj" fmla="val 10000"/>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12" name="Google Shape;912;p94"/>
            <p:cNvSpPr/>
            <p:nvPr/>
          </p:nvSpPr>
          <p:spPr>
            <a:xfrm>
              <a:off x="373280" y="278174"/>
              <a:ext cx="678600" cy="678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13" name="Google Shape;913;p94"/>
            <p:cNvSpPr/>
            <p:nvPr/>
          </p:nvSpPr>
          <p:spPr>
            <a:xfrm>
              <a:off x="1425253" y="527"/>
              <a:ext cx="9571800" cy="1233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14" name="Google Shape;914;p94"/>
            <p:cNvSpPr txBox="1"/>
            <p:nvPr/>
          </p:nvSpPr>
          <p:spPr>
            <a:xfrm>
              <a:off x="1425253" y="527"/>
              <a:ext cx="9571800" cy="1233900"/>
            </a:xfrm>
            <a:prstGeom prst="rect">
              <a:avLst/>
            </a:prstGeom>
            <a:noFill/>
            <a:ln>
              <a:noFill/>
            </a:ln>
          </p:spPr>
          <p:txBody>
            <a:bodyPr spcFirstLastPara="1" wrap="square" lIns="97925" tIns="97925" rIns="97925" bIns="97925" anchor="ctr" anchorCtr="0">
              <a:noAutofit/>
            </a:bodyPr>
            <a:lstStyle/>
            <a:p>
              <a:pPr marL="0" marR="0" lvl="0" indent="0" algn="l" rtl="0">
                <a:lnSpc>
                  <a:spcPct val="100000"/>
                </a:lnSpc>
                <a:spcBef>
                  <a:spcPts val="0"/>
                </a:spcBef>
                <a:spcAft>
                  <a:spcPts val="0"/>
                </a:spcAft>
                <a:buClr>
                  <a:schemeClr val="dk1"/>
                </a:buClr>
                <a:buSzPts val="1900"/>
                <a:buFont typeface="Lato"/>
                <a:buNone/>
              </a:pPr>
              <a:r>
                <a:rPr lang="en" sz="1900" b="0" i="0" u="none" strike="noStrike" cap="none">
                  <a:solidFill>
                    <a:schemeClr val="dk1"/>
                  </a:solidFill>
                  <a:latin typeface="Lato"/>
                  <a:ea typeface="Lato"/>
                  <a:cs typeface="Lato"/>
                  <a:sym typeface="Lato"/>
                </a:rPr>
                <a:t>Adopt the culture of a data-driven approach</a:t>
              </a:r>
              <a:endParaRPr sz="1100" b="0" i="0" u="none" strike="noStrike" cap="none">
                <a:solidFill>
                  <a:schemeClr val="dk1"/>
                </a:solidFill>
                <a:latin typeface="Arial"/>
                <a:ea typeface="Arial"/>
                <a:cs typeface="Arial"/>
                <a:sym typeface="Arial"/>
              </a:endParaRPr>
            </a:p>
          </p:txBody>
        </p:sp>
        <p:sp>
          <p:nvSpPr>
            <p:cNvPr id="915" name="Google Shape;915;p94"/>
            <p:cNvSpPr/>
            <p:nvPr/>
          </p:nvSpPr>
          <p:spPr>
            <a:xfrm>
              <a:off x="0" y="1543009"/>
              <a:ext cx="10997100" cy="1233900"/>
            </a:xfrm>
            <a:prstGeom prst="roundRect">
              <a:avLst>
                <a:gd name="adj" fmla="val 10000"/>
              </a:avLst>
            </a:prstGeom>
            <a:solidFill>
              <a:srgbClr val="B7D87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16" name="Google Shape;916;p94"/>
            <p:cNvSpPr/>
            <p:nvPr/>
          </p:nvSpPr>
          <p:spPr>
            <a:xfrm>
              <a:off x="373280" y="1820656"/>
              <a:ext cx="678600" cy="678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17" name="Google Shape;917;p94"/>
            <p:cNvSpPr/>
            <p:nvPr/>
          </p:nvSpPr>
          <p:spPr>
            <a:xfrm>
              <a:off x="1425253" y="1543009"/>
              <a:ext cx="9571800" cy="1233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18" name="Google Shape;918;p94"/>
            <p:cNvSpPr txBox="1"/>
            <p:nvPr/>
          </p:nvSpPr>
          <p:spPr>
            <a:xfrm>
              <a:off x="1425253" y="1543009"/>
              <a:ext cx="9571800" cy="1233900"/>
            </a:xfrm>
            <a:prstGeom prst="rect">
              <a:avLst/>
            </a:prstGeom>
            <a:noFill/>
            <a:ln>
              <a:noFill/>
            </a:ln>
          </p:spPr>
          <p:txBody>
            <a:bodyPr spcFirstLastPara="1" wrap="square" lIns="97925" tIns="97925" rIns="97925" bIns="97925" anchor="ctr" anchorCtr="0">
              <a:noAutofit/>
            </a:bodyPr>
            <a:lstStyle/>
            <a:p>
              <a:pPr marL="0" marR="0" lvl="0" indent="0" algn="l" rtl="0">
                <a:lnSpc>
                  <a:spcPct val="100000"/>
                </a:lnSpc>
                <a:spcBef>
                  <a:spcPts val="0"/>
                </a:spcBef>
                <a:spcAft>
                  <a:spcPts val="0"/>
                </a:spcAft>
                <a:buClr>
                  <a:schemeClr val="dk1"/>
                </a:buClr>
                <a:buSzPts val="1900"/>
                <a:buFont typeface="Lato"/>
                <a:buNone/>
              </a:pPr>
              <a:r>
                <a:rPr lang="en" sz="1900" b="0" i="0" u="none" strike="noStrike" cap="none">
                  <a:solidFill>
                    <a:schemeClr val="dk1"/>
                  </a:solidFill>
                  <a:latin typeface="Lato"/>
                  <a:ea typeface="Lato"/>
                  <a:cs typeface="Lato"/>
                  <a:sym typeface="Lato"/>
                </a:rPr>
                <a:t>Inculcate the habit of storing data in a structured, robust and centralized form</a:t>
              </a:r>
              <a:endParaRPr sz="1100" b="0" i="0" u="none" strike="noStrike" cap="none">
                <a:solidFill>
                  <a:schemeClr val="dk1"/>
                </a:solidFill>
                <a:latin typeface="Arial"/>
                <a:ea typeface="Arial"/>
                <a:cs typeface="Arial"/>
                <a:sym typeface="Arial"/>
              </a:endParaRPr>
            </a:p>
          </p:txBody>
        </p:sp>
        <p:sp>
          <p:nvSpPr>
            <p:cNvPr id="919" name="Google Shape;919;p94"/>
            <p:cNvSpPr/>
            <p:nvPr/>
          </p:nvSpPr>
          <p:spPr>
            <a:xfrm>
              <a:off x="0" y="3085491"/>
              <a:ext cx="10997100" cy="1233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20" name="Google Shape;920;p94"/>
            <p:cNvSpPr/>
            <p:nvPr/>
          </p:nvSpPr>
          <p:spPr>
            <a:xfrm>
              <a:off x="373280" y="3363138"/>
              <a:ext cx="678600" cy="678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21" name="Google Shape;921;p94"/>
            <p:cNvSpPr/>
            <p:nvPr/>
          </p:nvSpPr>
          <p:spPr>
            <a:xfrm>
              <a:off x="1425253" y="3085491"/>
              <a:ext cx="9571800" cy="1233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22" name="Google Shape;922;p94"/>
            <p:cNvSpPr txBox="1"/>
            <p:nvPr/>
          </p:nvSpPr>
          <p:spPr>
            <a:xfrm>
              <a:off x="1432924" y="3085491"/>
              <a:ext cx="9571800" cy="1233900"/>
            </a:xfrm>
            <a:prstGeom prst="rect">
              <a:avLst/>
            </a:prstGeom>
            <a:noFill/>
            <a:ln>
              <a:noFill/>
            </a:ln>
          </p:spPr>
          <p:txBody>
            <a:bodyPr spcFirstLastPara="1" wrap="square" lIns="97925" tIns="97925" rIns="97925" bIns="97925" anchor="ctr" anchorCtr="0">
              <a:noAutofit/>
            </a:bodyPr>
            <a:lstStyle/>
            <a:p>
              <a:pPr marL="0" marR="0" lvl="0" indent="0" algn="l" rtl="0">
                <a:lnSpc>
                  <a:spcPct val="100000"/>
                </a:lnSpc>
                <a:spcBef>
                  <a:spcPts val="0"/>
                </a:spcBef>
                <a:spcAft>
                  <a:spcPts val="0"/>
                </a:spcAft>
                <a:buClr>
                  <a:schemeClr val="dk1"/>
                </a:buClr>
                <a:buSzPts val="1900"/>
                <a:buFont typeface="Lato"/>
                <a:buNone/>
              </a:pPr>
              <a:r>
                <a:rPr lang="en" sz="1900" b="0" i="0" u="none" strike="noStrike" cap="none">
                  <a:solidFill>
                    <a:schemeClr val="dk1"/>
                  </a:solidFill>
                  <a:latin typeface="Lato"/>
                  <a:ea typeface="Lato"/>
                  <a:cs typeface="Lato"/>
                  <a:sym typeface="Lato"/>
                </a:rPr>
                <a:t>Focus on assuring data quality from the generation stage (Can save hours of post-processing time) </a:t>
              </a:r>
              <a:endParaRPr sz="1900" b="0" i="0" u="none" strike="noStrike" cap="none">
                <a:solidFill>
                  <a:schemeClr val="dk1"/>
                </a:solidFill>
                <a:latin typeface="Lato"/>
                <a:ea typeface="Lato"/>
                <a:cs typeface="Lato"/>
                <a:sym typeface="Lato"/>
              </a:endParaRPr>
            </a:p>
          </p:txBody>
        </p:sp>
      </p:grpSp>
      <p:pic>
        <p:nvPicPr>
          <p:cNvPr id="923" name="Google Shape;923;p94" descr="Presentation with checklist"/>
          <p:cNvPicPr preferRelativeResize="0"/>
          <p:nvPr/>
        </p:nvPicPr>
        <p:blipFill rotWithShape="1">
          <a:blip r:embed="rId5">
            <a:alphaModFix/>
          </a:blip>
          <a:srcRect/>
          <a:stretch/>
        </p:blipFill>
        <p:spPr>
          <a:xfrm>
            <a:off x="765521" y="1448904"/>
            <a:ext cx="564633" cy="564633"/>
          </a:xfrm>
          <a:prstGeom prst="rect">
            <a:avLst/>
          </a:prstGeom>
          <a:noFill/>
          <a:ln>
            <a:noFill/>
          </a:ln>
        </p:spPr>
      </p:pic>
      <p:pic>
        <p:nvPicPr>
          <p:cNvPr id="924" name="Google Shape;924;p94" descr="Handshake"/>
          <p:cNvPicPr preferRelativeResize="0"/>
          <p:nvPr/>
        </p:nvPicPr>
        <p:blipFill rotWithShape="1">
          <a:blip r:embed="rId6">
            <a:alphaModFix/>
          </a:blip>
          <a:srcRect/>
          <a:stretch/>
        </p:blipFill>
        <p:spPr>
          <a:xfrm>
            <a:off x="732779" y="2576079"/>
            <a:ext cx="597375" cy="597375"/>
          </a:xfrm>
          <a:prstGeom prst="rect">
            <a:avLst/>
          </a:prstGeom>
          <a:noFill/>
          <a:ln>
            <a:noFill/>
          </a:ln>
        </p:spPr>
      </p:pic>
      <p:sp>
        <p:nvSpPr>
          <p:cNvPr id="925" name="Google Shape;925;p94"/>
          <p:cNvSpPr txBox="1"/>
          <p:nvPr/>
        </p:nvSpPr>
        <p:spPr>
          <a:xfrm>
            <a:off x="423457" y="966389"/>
            <a:ext cx="7975027" cy="25391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1200" b="1" i="1" u="none" strike="noStrike" cap="none">
                <a:solidFill>
                  <a:schemeClr val="dk1"/>
                </a:solidFill>
                <a:latin typeface="Lato"/>
                <a:ea typeface="Lato"/>
                <a:cs typeface="Lato"/>
                <a:sym typeface="Lato"/>
              </a:rPr>
              <a:t>For an organization to be benefitted from ML, it is important for the organization to:</a:t>
            </a:r>
            <a:endParaRPr sz="1100"/>
          </a:p>
        </p:txBody>
      </p:sp>
      <p:pic>
        <p:nvPicPr>
          <p:cNvPr id="926" name="Google Shape;926;p94" descr="Scales of justice"/>
          <p:cNvPicPr preferRelativeResize="0"/>
          <p:nvPr/>
        </p:nvPicPr>
        <p:blipFill rotWithShape="1">
          <a:blip r:embed="rId7">
            <a:alphaModFix/>
          </a:blip>
          <a:srcRect/>
          <a:stretch/>
        </p:blipFill>
        <p:spPr>
          <a:xfrm>
            <a:off x="776118" y="3731990"/>
            <a:ext cx="508950" cy="508950"/>
          </a:xfrm>
          <a:prstGeom prst="rect">
            <a:avLst/>
          </a:prstGeom>
          <a:noFill/>
          <a:ln>
            <a:noFill/>
          </a:ln>
        </p:spPr>
      </p:pic>
      <p:pic>
        <p:nvPicPr>
          <p:cNvPr id="2" name="Audio 1">
            <a:hlinkClick r:id="" action="ppaction://media"/>
            <a:extLst>
              <a:ext uri="{FF2B5EF4-FFF2-40B4-BE49-F238E27FC236}">
                <a16:creationId xmlns:a16="http://schemas.microsoft.com/office/drawing/2014/main" id="{603F7139-CCA5-4AFE-98F7-D44839934F3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293"/>
    </mc:Choice>
    <mc:Fallback xmlns="">
      <p:transition spd="slow" advTm="72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95"/>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sz="2300"/>
              <a:t>7. Predictions vs Decisions</a:t>
            </a:r>
            <a:endParaRPr sz="2300"/>
          </a:p>
        </p:txBody>
      </p:sp>
      <p:pic>
        <p:nvPicPr>
          <p:cNvPr id="2" name="Audio 1">
            <a:hlinkClick r:id="" action="ppaction://media"/>
            <a:extLst>
              <a:ext uri="{FF2B5EF4-FFF2-40B4-BE49-F238E27FC236}">
                <a16:creationId xmlns:a16="http://schemas.microsoft.com/office/drawing/2014/main" id="{3A6011E9-C1A3-4C62-8E85-D97BF2271C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86"/>
    </mc:Choice>
    <mc:Fallback xmlns="">
      <p:transition spd="slow" advTm="12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96"/>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PREDICTIONS VS DECISIONS</a:t>
            </a:r>
            <a:endParaRPr/>
          </a:p>
        </p:txBody>
      </p:sp>
      <p:sp>
        <p:nvSpPr>
          <p:cNvPr id="937" name="Google Shape;937;p96"/>
          <p:cNvSpPr txBox="1">
            <a:spLocks noGrp="1"/>
          </p:cNvSpPr>
          <p:nvPr>
            <p:ph type="body" idx="1"/>
          </p:nvPr>
        </p:nvSpPr>
        <p:spPr>
          <a:xfrm>
            <a:off x="496139" y="1203758"/>
            <a:ext cx="4354795" cy="416082"/>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400"/>
              <a:buNone/>
            </a:pPr>
            <a:r>
              <a:rPr lang="en" sz="1400"/>
              <a:t>Predictions allow us to take a useful </a:t>
            </a:r>
            <a:r>
              <a:rPr lang="en" sz="1400" b="1"/>
              <a:t>actions/decisions</a:t>
            </a:r>
            <a:endParaRPr sz="1100"/>
          </a:p>
        </p:txBody>
      </p:sp>
      <p:sp>
        <p:nvSpPr>
          <p:cNvPr id="938" name="Google Shape;938;p96"/>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25</a:t>
            </a:fld>
            <a:endParaRPr sz="1100"/>
          </a:p>
        </p:txBody>
      </p:sp>
      <p:sp>
        <p:nvSpPr>
          <p:cNvPr id="939" name="Google Shape;939;p96"/>
          <p:cNvSpPr txBox="1"/>
          <p:nvPr/>
        </p:nvSpPr>
        <p:spPr>
          <a:xfrm>
            <a:off x="565300" y="4304852"/>
            <a:ext cx="7507800" cy="487200"/>
          </a:xfrm>
          <a:prstGeom prst="rect">
            <a:avLst/>
          </a:prstGeom>
          <a:noFill/>
          <a:ln>
            <a:noFill/>
          </a:ln>
        </p:spPr>
        <p:txBody>
          <a:bodyPr spcFirstLastPara="1" wrap="square" lIns="0" tIns="0" rIns="0" bIns="0" anchor="t" anchorCtr="0">
            <a:noAutofit/>
          </a:bodyPr>
          <a:lstStyle/>
          <a:p>
            <a:pPr marL="457200" marR="0" lvl="0" indent="-317500" algn="l" rtl="0">
              <a:spcBef>
                <a:spcPts val="0"/>
              </a:spcBef>
              <a:spcAft>
                <a:spcPts val="0"/>
              </a:spcAft>
              <a:buClr>
                <a:schemeClr val="dk1"/>
              </a:buClr>
              <a:buSzPts val="1400"/>
              <a:buFont typeface="Lato"/>
              <a:buChar char="●"/>
            </a:pPr>
            <a:r>
              <a:rPr lang="en" sz="1400" b="1">
                <a:solidFill>
                  <a:schemeClr val="dk1"/>
                </a:solidFill>
                <a:latin typeface="Lato"/>
                <a:ea typeface="Lato"/>
                <a:cs typeface="Lato"/>
                <a:sym typeface="Lato"/>
              </a:rPr>
              <a:t>ML help </a:t>
            </a:r>
            <a:r>
              <a:rPr lang="en" b="1">
                <a:solidFill>
                  <a:schemeClr val="dk1"/>
                </a:solidFill>
                <a:latin typeface="Lato"/>
                <a:ea typeface="Lato"/>
                <a:cs typeface="Lato"/>
                <a:sym typeface="Lato"/>
              </a:rPr>
              <a:t>“empower business decisions”</a:t>
            </a:r>
            <a:r>
              <a:rPr lang="en" sz="1400" b="1">
                <a:solidFill>
                  <a:schemeClr val="dk1"/>
                </a:solidFill>
                <a:latin typeface="Lato"/>
                <a:ea typeface="Lato"/>
                <a:cs typeface="Lato"/>
                <a:sym typeface="Lato"/>
              </a:rPr>
              <a:t>. </a:t>
            </a:r>
            <a:endParaRPr b="1">
              <a:solidFill>
                <a:schemeClr val="dk1"/>
              </a:solidFill>
              <a:latin typeface="Lato"/>
              <a:ea typeface="Lato"/>
              <a:cs typeface="Lato"/>
              <a:sym typeface="Lato"/>
            </a:endParaRPr>
          </a:p>
          <a:p>
            <a:pPr marL="457200" marR="0" lvl="0" indent="-317500" algn="l" rtl="0">
              <a:spcBef>
                <a:spcPts val="0"/>
              </a:spcBef>
              <a:spcAft>
                <a:spcPts val="0"/>
              </a:spcAft>
              <a:buClr>
                <a:schemeClr val="dk1"/>
              </a:buClr>
              <a:buSzPts val="1400"/>
              <a:buFont typeface="Lato"/>
              <a:buChar char="●"/>
            </a:pPr>
            <a:r>
              <a:rPr lang="en" b="1">
                <a:solidFill>
                  <a:schemeClr val="dk1"/>
                </a:solidFill>
                <a:latin typeface="Lato"/>
                <a:ea typeface="Lato"/>
                <a:cs typeface="Lato"/>
                <a:sym typeface="Lato"/>
              </a:rPr>
              <a:t>Different decisions can be taken from the same model prediction.</a:t>
            </a:r>
            <a:endParaRPr sz="1100" b="1"/>
          </a:p>
        </p:txBody>
      </p:sp>
      <p:grpSp>
        <p:nvGrpSpPr>
          <p:cNvPr id="940" name="Google Shape;940;p96"/>
          <p:cNvGrpSpPr/>
          <p:nvPr/>
        </p:nvGrpSpPr>
        <p:grpSpPr>
          <a:xfrm>
            <a:off x="3890065" y="1619840"/>
            <a:ext cx="4826363" cy="2300670"/>
            <a:chOff x="0" y="0"/>
            <a:chExt cx="6435151" cy="3067560"/>
          </a:xfrm>
        </p:grpSpPr>
        <p:sp>
          <p:nvSpPr>
            <p:cNvPr id="941" name="Google Shape;941;p96"/>
            <p:cNvSpPr/>
            <p:nvPr/>
          </p:nvSpPr>
          <p:spPr>
            <a:xfrm rot="-5400000">
              <a:off x="0" y="0"/>
              <a:ext cx="3066971" cy="3066971"/>
            </a:xfrm>
            <a:prstGeom prst="downArrow">
              <a:avLst>
                <a:gd name="adj1" fmla="val 50000"/>
                <a:gd name="adj2" fmla="val 35000"/>
              </a:avLst>
            </a:prstGeom>
            <a:solidFill>
              <a:srgbClr val="84B132"/>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42" name="Google Shape;942;p96"/>
            <p:cNvSpPr txBox="1"/>
            <p:nvPr/>
          </p:nvSpPr>
          <p:spPr>
            <a:xfrm>
              <a:off x="0" y="766743"/>
              <a:ext cx="2530251" cy="1533485"/>
            </a:xfrm>
            <a:prstGeom prst="rect">
              <a:avLst/>
            </a:prstGeom>
            <a:noFill/>
            <a:ln>
              <a:noFill/>
            </a:ln>
          </p:spPr>
          <p:txBody>
            <a:bodyPr spcFirstLastPara="1" wrap="square" lIns="96000" tIns="96000" rIns="96000" bIns="96000" anchor="ctr" anchorCtr="0">
              <a:noAutofit/>
            </a:bodyPr>
            <a:lstStyle/>
            <a:p>
              <a:pPr marL="0" marR="0" lvl="0" indent="0" algn="ctr" rtl="0">
                <a:lnSpc>
                  <a:spcPct val="90000"/>
                </a:lnSpc>
                <a:spcBef>
                  <a:spcPts val="0"/>
                </a:spcBef>
                <a:spcAft>
                  <a:spcPts val="0"/>
                </a:spcAft>
                <a:buClr>
                  <a:schemeClr val="lt1"/>
                </a:buClr>
                <a:buSzPts val="1400"/>
                <a:buFont typeface="Lato"/>
                <a:buNone/>
              </a:pPr>
              <a:r>
                <a:rPr lang="en" sz="1400" b="1">
                  <a:solidFill>
                    <a:schemeClr val="lt1"/>
                  </a:solidFill>
                  <a:latin typeface="Lato"/>
                  <a:ea typeface="Lato"/>
                  <a:cs typeface="Lato"/>
                  <a:sym typeface="Lato"/>
                </a:rPr>
                <a:t>Predicts the likelihood of clicking certain videos</a:t>
              </a:r>
              <a:endParaRPr sz="1400">
                <a:solidFill>
                  <a:schemeClr val="lt1"/>
                </a:solidFill>
                <a:latin typeface="Lato"/>
                <a:ea typeface="Lato"/>
                <a:cs typeface="Lato"/>
                <a:sym typeface="Lato"/>
              </a:endParaRPr>
            </a:p>
          </p:txBody>
        </p:sp>
        <p:sp>
          <p:nvSpPr>
            <p:cNvPr id="943" name="Google Shape;943;p96"/>
            <p:cNvSpPr/>
            <p:nvPr/>
          </p:nvSpPr>
          <p:spPr>
            <a:xfrm rot="5400000">
              <a:off x="3368180" y="589"/>
              <a:ext cx="3066971" cy="3066971"/>
            </a:xfrm>
            <a:prstGeom prst="downArrow">
              <a:avLst>
                <a:gd name="adj1" fmla="val 50000"/>
                <a:gd name="adj2" fmla="val 35000"/>
              </a:avLst>
            </a:prstGeom>
            <a:solidFill>
              <a:srgbClr val="84B132"/>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44" name="Google Shape;944;p96"/>
            <p:cNvSpPr txBox="1"/>
            <p:nvPr/>
          </p:nvSpPr>
          <p:spPr>
            <a:xfrm>
              <a:off x="3904900" y="767332"/>
              <a:ext cx="2530251" cy="1533485"/>
            </a:xfrm>
            <a:prstGeom prst="rect">
              <a:avLst/>
            </a:prstGeom>
            <a:noFill/>
            <a:ln>
              <a:noFill/>
            </a:ln>
          </p:spPr>
          <p:txBody>
            <a:bodyPr spcFirstLastPara="1" wrap="square" lIns="96000" tIns="96000" rIns="96000" bIns="96000" anchor="ctr" anchorCtr="0">
              <a:noAutofit/>
            </a:bodyPr>
            <a:lstStyle/>
            <a:p>
              <a:pPr marL="0" marR="0" lvl="0" indent="0" algn="ctr" rtl="0">
                <a:lnSpc>
                  <a:spcPct val="90000"/>
                </a:lnSpc>
                <a:spcBef>
                  <a:spcPts val="0"/>
                </a:spcBef>
                <a:spcAft>
                  <a:spcPts val="0"/>
                </a:spcAft>
                <a:buClr>
                  <a:schemeClr val="lt1"/>
                </a:buClr>
                <a:buSzPts val="1400"/>
                <a:buFont typeface="Lato"/>
                <a:buNone/>
              </a:pPr>
              <a:r>
                <a:rPr lang="en" sz="1400" b="1">
                  <a:solidFill>
                    <a:schemeClr val="lt1"/>
                  </a:solidFill>
                  <a:latin typeface="Lato"/>
                  <a:ea typeface="Lato"/>
                  <a:cs typeface="Lato"/>
                  <a:sym typeface="Lato"/>
                </a:rPr>
                <a:t>Prefetch the videos most likely to be clicked/Most popular</a:t>
              </a:r>
              <a:endParaRPr sz="1400">
                <a:solidFill>
                  <a:schemeClr val="lt1"/>
                </a:solidFill>
                <a:latin typeface="Lato"/>
                <a:ea typeface="Lato"/>
                <a:cs typeface="Lato"/>
                <a:sym typeface="Lato"/>
              </a:endParaRPr>
            </a:p>
          </p:txBody>
        </p:sp>
      </p:grpSp>
      <p:pic>
        <p:nvPicPr>
          <p:cNvPr id="945" name="Google Shape;945;p96" descr="Image result for prediction icon"/>
          <p:cNvPicPr preferRelativeResize="0"/>
          <p:nvPr/>
        </p:nvPicPr>
        <p:blipFill rotWithShape="1">
          <a:blip r:embed="rId5">
            <a:alphaModFix/>
          </a:blip>
          <a:srcRect/>
          <a:stretch/>
        </p:blipFill>
        <p:spPr>
          <a:xfrm>
            <a:off x="5674703" y="2593379"/>
            <a:ext cx="344345" cy="344345"/>
          </a:xfrm>
          <a:prstGeom prst="rect">
            <a:avLst/>
          </a:prstGeom>
          <a:noFill/>
          <a:ln>
            <a:noFill/>
          </a:ln>
        </p:spPr>
      </p:pic>
      <p:pic>
        <p:nvPicPr>
          <p:cNvPr id="946" name="Google Shape;946;p96" descr="Image result for decision icon"/>
          <p:cNvPicPr preferRelativeResize="0"/>
          <p:nvPr/>
        </p:nvPicPr>
        <p:blipFill rotWithShape="1">
          <a:blip r:embed="rId6">
            <a:alphaModFix/>
          </a:blip>
          <a:srcRect/>
          <a:stretch/>
        </p:blipFill>
        <p:spPr>
          <a:xfrm>
            <a:off x="6631067" y="2571750"/>
            <a:ext cx="344345" cy="344345"/>
          </a:xfrm>
          <a:prstGeom prst="rect">
            <a:avLst/>
          </a:prstGeom>
          <a:noFill/>
          <a:ln>
            <a:noFill/>
          </a:ln>
        </p:spPr>
      </p:pic>
      <p:sp>
        <p:nvSpPr>
          <p:cNvPr id="947" name="Google Shape;947;p96"/>
          <p:cNvSpPr txBox="1"/>
          <p:nvPr/>
        </p:nvSpPr>
        <p:spPr>
          <a:xfrm>
            <a:off x="496139" y="2115583"/>
            <a:ext cx="3052404" cy="1408078"/>
          </a:xfrm>
          <a:prstGeom prst="rect">
            <a:avLst/>
          </a:prstGeom>
          <a:noFill/>
          <a:ln>
            <a:noFill/>
          </a:ln>
        </p:spPr>
        <p:txBody>
          <a:bodyPr spcFirstLastPara="1" wrap="square" lIns="0" tIns="0" rIns="0" bIns="0" anchor="t" anchorCtr="0">
            <a:noAutofit/>
          </a:bodyPr>
          <a:lstStyle/>
          <a:p>
            <a:pPr marL="215900" marR="0" lvl="0" indent="-215900" algn="l" rtl="0">
              <a:spcBef>
                <a:spcPts val="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The ML model gives us prediction for us to take decisions taking inference from the prediction.</a:t>
            </a:r>
            <a:endParaRPr sz="1100"/>
          </a:p>
          <a:p>
            <a:pPr marL="215900" marR="0" lvl="0" indent="-139700" algn="l" rtl="0">
              <a:spcBef>
                <a:spcPts val="500"/>
              </a:spcBef>
              <a:spcAft>
                <a:spcPts val="0"/>
              </a:spcAft>
              <a:buClr>
                <a:schemeClr val="dk1"/>
              </a:buClr>
              <a:buSzPts val="1200"/>
              <a:buFont typeface="Noto Sans Symbols"/>
              <a:buNone/>
            </a:pPr>
            <a:endParaRPr sz="1200">
              <a:solidFill>
                <a:schemeClr val="dk1"/>
              </a:solidFill>
              <a:latin typeface="Lato"/>
              <a:ea typeface="Lato"/>
              <a:cs typeface="Lato"/>
              <a:sym typeface="Lato"/>
            </a:endParaRPr>
          </a:p>
          <a:p>
            <a:pPr marL="215900" marR="0" lvl="0" indent="-215900" algn="l" rtl="0">
              <a:spcBef>
                <a:spcPts val="500"/>
              </a:spcBef>
              <a:spcAft>
                <a:spcPts val="0"/>
              </a:spcAft>
              <a:buClr>
                <a:schemeClr val="dk1"/>
              </a:buClr>
              <a:buSzPts val="1200"/>
              <a:buFont typeface="Noto Sans Symbols"/>
              <a:buChar char="❑"/>
            </a:pPr>
            <a:r>
              <a:rPr lang="en" sz="1200">
                <a:solidFill>
                  <a:schemeClr val="dk1"/>
                </a:solidFill>
                <a:latin typeface="Lato"/>
                <a:ea typeface="Lato"/>
                <a:cs typeface="Lato"/>
                <a:sym typeface="Lato"/>
              </a:rPr>
              <a:t>E.g. YouTube wants to predict </a:t>
            </a:r>
            <a:r>
              <a:rPr lang="en" sz="1200" b="1">
                <a:solidFill>
                  <a:schemeClr val="dk1"/>
                </a:solidFill>
                <a:latin typeface="Lato"/>
                <a:ea typeface="Lato"/>
                <a:cs typeface="Lato"/>
                <a:sym typeface="Lato"/>
              </a:rPr>
              <a:t>if a video uploaded will become popular</a:t>
            </a:r>
            <a:r>
              <a:rPr lang="en" sz="1200">
                <a:solidFill>
                  <a:schemeClr val="dk1"/>
                </a:solidFill>
                <a:latin typeface="Lato"/>
                <a:ea typeface="Lato"/>
                <a:cs typeface="Lato"/>
                <a:sym typeface="Lato"/>
              </a:rPr>
              <a:t> in the future.</a:t>
            </a:r>
            <a:endParaRPr sz="1100"/>
          </a:p>
        </p:txBody>
      </p:sp>
      <p:pic>
        <p:nvPicPr>
          <p:cNvPr id="2" name="Audio 1">
            <a:hlinkClick r:id="" action="ppaction://media"/>
            <a:extLst>
              <a:ext uri="{FF2B5EF4-FFF2-40B4-BE49-F238E27FC236}">
                <a16:creationId xmlns:a16="http://schemas.microsoft.com/office/drawing/2014/main" id="{70074456-449C-4B8B-BA70-D24063B3D6A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1907"/>
    </mc:Choice>
    <mc:Fallback xmlns="">
      <p:transition spd="slow" advTm="111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03"/>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sz="2300" dirty="0"/>
              <a:t>8. Juniper Use Cases</a:t>
            </a:r>
            <a:endParaRPr sz="2300" dirty="0"/>
          </a:p>
        </p:txBody>
      </p:sp>
      <p:pic>
        <p:nvPicPr>
          <p:cNvPr id="2" name="Audio 1">
            <a:hlinkClick r:id="" action="ppaction://media"/>
            <a:extLst>
              <a:ext uri="{FF2B5EF4-FFF2-40B4-BE49-F238E27FC236}">
                <a16:creationId xmlns:a16="http://schemas.microsoft.com/office/drawing/2014/main" id="{5E628739-1336-4EEA-A702-B3C5562843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988"/>
    </mc:Choice>
    <mc:Fallback xmlns="">
      <p:transition spd="slow" advTm="43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4"/>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USE CASES WITHIN JUNIPER</a:t>
            </a:r>
            <a:endParaRPr/>
          </a:p>
        </p:txBody>
      </p:sp>
      <p:sp>
        <p:nvSpPr>
          <p:cNvPr id="1014" name="Google Shape;1014;p104"/>
          <p:cNvSpPr txBox="1">
            <a:spLocks noGrp="1"/>
          </p:cNvSpPr>
          <p:nvPr>
            <p:ph type="body" idx="1"/>
          </p:nvPr>
        </p:nvSpPr>
        <p:spPr>
          <a:xfrm>
            <a:off x="485774" y="2486025"/>
            <a:ext cx="3818521" cy="2185178"/>
          </a:xfrm>
          <a:prstGeom prst="rect">
            <a:avLst/>
          </a:prstGeom>
          <a:solidFill>
            <a:schemeClr val="accent1"/>
          </a:solidFill>
          <a:ln>
            <a:noFill/>
          </a:ln>
        </p:spPr>
        <p:txBody>
          <a:bodyPr spcFirstLastPara="1" wrap="square" lIns="89150" tIns="102875" rIns="0" bIns="0" anchor="t" anchorCtr="0">
            <a:noAutofit/>
          </a:bodyPr>
          <a:lstStyle/>
          <a:p>
            <a:pPr marL="127000" lvl="0" indent="-133350" algn="l" rtl="0">
              <a:lnSpc>
                <a:spcPct val="100000"/>
              </a:lnSpc>
              <a:spcBef>
                <a:spcPts val="0"/>
              </a:spcBef>
              <a:spcAft>
                <a:spcPts val="0"/>
              </a:spcAft>
              <a:buClr>
                <a:schemeClr val="lt2"/>
              </a:buClr>
              <a:buSzPts val="1100"/>
              <a:buChar char="•"/>
            </a:pPr>
            <a:r>
              <a:rPr lang="en" sz="1100"/>
              <a:t>Juniper Digital Assistant (JDA) is 24/7 AI-Hybrid chatbot.</a:t>
            </a:r>
            <a:endParaRPr sz="1100"/>
          </a:p>
          <a:p>
            <a:pPr marL="127000" lvl="0" indent="-133350" algn="l" rtl="0">
              <a:lnSpc>
                <a:spcPct val="100000"/>
              </a:lnSpc>
              <a:spcBef>
                <a:spcPts val="500"/>
              </a:spcBef>
              <a:spcAft>
                <a:spcPts val="0"/>
              </a:spcAft>
              <a:buClr>
                <a:schemeClr val="lt2"/>
              </a:buClr>
              <a:buSzPts val="1100"/>
              <a:buChar char="•"/>
            </a:pPr>
            <a:r>
              <a:rPr lang="en" sz="1100"/>
              <a:t>An efficient and real-time live chat channel for agents to interact with customers.</a:t>
            </a:r>
            <a:endParaRPr sz="1100"/>
          </a:p>
          <a:p>
            <a:pPr marL="127000" lvl="0" indent="-133350" algn="l" rtl="0">
              <a:lnSpc>
                <a:spcPct val="100000"/>
              </a:lnSpc>
              <a:spcBef>
                <a:spcPts val="500"/>
              </a:spcBef>
              <a:spcAft>
                <a:spcPts val="0"/>
              </a:spcAft>
              <a:buClr>
                <a:schemeClr val="lt2"/>
              </a:buClr>
              <a:buSzPts val="1100"/>
              <a:buChar char="•"/>
            </a:pPr>
            <a:r>
              <a:rPr lang="en" sz="1100"/>
              <a:t>Saves time spent on common, high volume tasks by providing swift automated system responses.</a:t>
            </a:r>
            <a:endParaRPr sz="1100"/>
          </a:p>
          <a:p>
            <a:pPr marL="127000" lvl="0" indent="-133350" algn="l" rtl="0">
              <a:lnSpc>
                <a:spcPct val="100000"/>
              </a:lnSpc>
              <a:spcBef>
                <a:spcPts val="500"/>
              </a:spcBef>
              <a:spcAft>
                <a:spcPts val="0"/>
              </a:spcAft>
              <a:buClr>
                <a:schemeClr val="lt2"/>
              </a:buClr>
              <a:buSzPts val="1100"/>
              <a:buChar char="•"/>
            </a:pPr>
            <a:r>
              <a:rPr lang="en" sz="1100"/>
              <a:t>Reduces Mean Time to Resolution (MTTR).</a:t>
            </a:r>
            <a:endParaRPr sz="1100"/>
          </a:p>
          <a:p>
            <a:pPr marL="127000" lvl="0" indent="-133350" algn="l" rtl="0">
              <a:lnSpc>
                <a:spcPct val="100000"/>
              </a:lnSpc>
              <a:spcBef>
                <a:spcPts val="500"/>
              </a:spcBef>
              <a:spcAft>
                <a:spcPts val="0"/>
              </a:spcAft>
              <a:buClr>
                <a:schemeClr val="lt2"/>
              </a:buClr>
              <a:buSzPts val="1100"/>
              <a:buChar char="•"/>
            </a:pPr>
            <a:r>
              <a:rPr lang="en" sz="1100"/>
              <a:t>Based on Einstein-bot by Salesforce.</a:t>
            </a:r>
            <a:endParaRPr sz="1100"/>
          </a:p>
          <a:p>
            <a:pPr marL="127000" lvl="0" indent="-133350" algn="l" rtl="0">
              <a:lnSpc>
                <a:spcPct val="100000"/>
              </a:lnSpc>
              <a:spcBef>
                <a:spcPts val="500"/>
              </a:spcBef>
              <a:spcAft>
                <a:spcPts val="0"/>
              </a:spcAft>
              <a:buClr>
                <a:schemeClr val="lt2"/>
              </a:buClr>
              <a:buSzPts val="1100"/>
              <a:buChar char="•"/>
            </a:pPr>
            <a:r>
              <a:rPr lang="en" sz="1100"/>
              <a:t>Learns from thousands of conversation examples and predicts responses in real-time based on that.</a:t>
            </a:r>
            <a:endParaRPr sz="1100"/>
          </a:p>
        </p:txBody>
      </p:sp>
      <p:sp>
        <p:nvSpPr>
          <p:cNvPr id="1015" name="Google Shape;1015;p104"/>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27</a:t>
            </a:fld>
            <a:endParaRPr sz="1100"/>
          </a:p>
        </p:txBody>
      </p:sp>
      <p:sp>
        <p:nvSpPr>
          <p:cNvPr id="1016" name="Google Shape;1016;p104"/>
          <p:cNvSpPr txBox="1">
            <a:spLocks noGrp="1"/>
          </p:cNvSpPr>
          <p:nvPr>
            <p:ph type="body" idx="2"/>
          </p:nvPr>
        </p:nvSpPr>
        <p:spPr>
          <a:xfrm>
            <a:off x="4896990" y="2571750"/>
            <a:ext cx="3819785" cy="2099453"/>
          </a:xfrm>
          <a:prstGeom prst="rect">
            <a:avLst/>
          </a:prstGeom>
          <a:solidFill>
            <a:schemeClr val="accent2"/>
          </a:solidFill>
          <a:ln>
            <a:noFill/>
          </a:ln>
        </p:spPr>
        <p:txBody>
          <a:bodyPr spcFirstLastPara="1" wrap="square" lIns="89150" tIns="102875" rIns="0" bIns="0" anchor="t" anchorCtr="0">
            <a:noAutofit/>
          </a:bodyPr>
          <a:lstStyle/>
          <a:p>
            <a:pPr marL="127000" lvl="0" indent="-133350" algn="l" rtl="0">
              <a:lnSpc>
                <a:spcPct val="95000"/>
              </a:lnSpc>
              <a:spcBef>
                <a:spcPts val="0"/>
              </a:spcBef>
              <a:spcAft>
                <a:spcPts val="0"/>
              </a:spcAft>
              <a:buClr>
                <a:schemeClr val="lt2"/>
              </a:buClr>
              <a:buSzPts val="1100"/>
              <a:buFont typeface="Arial"/>
              <a:buChar char="•"/>
            </a:pPr>
            <a:r>
              <a:rPr lang="en" sz="1100" dirty="0"/>
              <a:t>Network health and diagnostic solution providing consistent and coherent operational intelligence across network deployments.</a:t>
            </a:r>
            <a:endParaRPr sz="1100" dirty="0"/>
          </a:p>
          <a:p>
            <a:pPr marL="127000" lvl="0" indent="-133350" algn="l" rtl="0">
              <a:lnSpc>
                <a:spcPct val="95000"/>
              </a:lnSpc>
              <a:spcBef>
                <a:spcPts val="500"/>
              </a:spcBef>
              <a:spcAft>
                <a:spcPts val="0"/>
              </a:spcAft>
              <a:buClr>
                <a:schemeClr val="lt2"/>
              </a:buClr>
              <a:buSzPts val="1100"/>
              <a:buFont typeface="Arial"/>
              <a:buChar char="•"/>
            </a:pPr>
            <a:r>
              <a:rPr lang="en" sz="1100" dirty="0"/>
              <a:t>Aggregates large volumes of time series telemetry data and provides a multidimensional view across network and applications, translating real-time analytics into actionable insights.</a:t>
            </a:r>
            <a:endParaRPr sz="1100" dirty="0"/>
          </a:p>
          <a:p>
            <a:pPr marL="127000" lvl="0" indent="-133350" algn="l" rtl="0">
              <a:lnSpc>
                <a:spcPct val="95000"/>
              </a:lnSpc>
              <a:spcBef>
                <a:spcPts val="500"/>
              </a:spcBef>
              <a:spcAft>
                <a:spcPts val="0"/>
              </a:spcAft>
              <a:buClr>
                <a:schemeClr val="lt2"/>
              </a:buClr>
              <a:buSzPts val="1100"/>
              <a:buFont typeface="Arial"/>
              <a:buChar char="•"/>
            </a:pPr>
            <a:r>
              <a:rPr lang="en" sz="1100" dirty="0"/>
              <a:t>Applies machine learning to dynamically identify performance anomalies and outliers.</a:t>
            </a:r>
            <a:endParaRPr sz="1100" dirty="0"/>
          </a:p>
        </p:txBody>
      </p:sp>
      <p:sp>
        <p:nvSpPr>
          <p:cNvPr id="1017" name="Google Shape;1017;p104"/>
          <p:cNvSpPr txBox="1">
            <a:spLocks noGrp="1"/>
          </p:cNvSpPr>
          <p:nvPr>
            <p:ph type="body" idx="3"/>
          </p:nvPr>
        </p:nvSpPr>
        <p:spPr>
          <a:xfrm>
            <a:off x="485774" y="1243013"/>
            <a:ext cx="3818522" cy="212561"/>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2"/>
              </a:buClr>
              <a:buSzPts val="1400"/>
              <a:buNone/>
            </a:pPr>
            <a:r>
              <a:rPr lang="en" sz="1400"/>
              <a:t>JDA</a:t>
            </a:r>
            <a:endParaRPr sz="1100"/>
          </a:p>
        </p:txBody>
      </p:sp>
      <p:sp>
        <p:nvSpPr>
          <p:cNvPr id="1018" name="Google Shape;1018;p104"/>
          <p:cNvSpPr txBox="1">
            <a:spLocks noGrp="1"/>
          </p:cNvSpPr>
          <p:nvPr>
            <p:ph type="body" idx="4"/>
          </p:nvPr>
        </p:nvSpPr>
        <p:spPr>
          <a:xfrm>
            <a:off x="4896990" y="1242403"/>
            <a:ext cx="3818522" cy="212561"/>
          </a:xfrm>
          <a:prstGeom prst="rect">
            <a:avLst/>
          </a:prstGeom>
          <a:solidFill>
            <a:schemeClr val="accent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2"/>
              </a:buClr>
              <a:buSzPts val="1400"/>
              <a:buNone/>
            </a:pPr>
            <a:r>
              <a:rPr lang="en" sz="1400"/>
              <a:t>HEALTHBOT</a:t>
            </a:r>
            <a:endParaRPr sz="1400"/>
          </a:p>
        </p:txBody>
      </p:sp>
      <p:pic>
        <p:nvPicPr>
          <p:cNvPr id="1019" name="Google Shape;1019;p104" descr="Chat"/>
          <p:cNvPicPr preferRelativeResize="0"/>
          <p:nvPr/>
        </p:nvPicPr>
        <p:blipFill rotWithShape="1">
          <a:blip r:embed="rId5">
            <a:alphaModFix/>
          </a:blip>
          <a:srcRect/>
          <a:stretch/>
        </p:blipFill>
        <p:spPr>
          <a:xfrm>
            <a:off x="1911576" y="1455574"/>
            <a:ext cx="966917" cy="966917"/>
          </a:xfrm>
          <a:prstGeom prst="rect">
            <a:avLst/>
          </a:prstGeom>
          <a:noFill/>
          <a:ln>
            <a:noFill/>
          </a:ln>
        </p:spPr>
      </p:pic>
      <p:pic>
        <p:nvPicPr>
          <p:cNvPr id="1020" name="Google Shape;1020;p104"/>
          <p:cNvPicPr preferRelativeResize="0"/>
          <p:nvPr/>
        </p:nvPicPr>
        <p:blipFill>
          <a:blip r:embed="rId6">
            <a:alphaModFix/>
          </a:blip>
          <a:stretch>
            <a:fillRect/>
          </a:stretch>
        </p:blipFill>
        <p:spPr>
          <a:xfrm>
            <a:off x="6322787" y="1529897"/>
            <a:ext cx="966925" cy="966925"/>
          </a:xfrm>
          <a:prstGeom prst="rect">
            <a:avLst/>
          </a:prstGeom>
          <a:noFill/>
          <a:ln>
            <a:noFill/>
          </a:ln>
        </p:spPr>
      </p:pic>
      <p:pic>
        <p:nvPicPr>
          <p:cNvPr id="2" name="Audio 1">
            <a:hlinkClick r:id="" action="ppaction://media"/>
            <a:extLst>
              <a:ext uri="{FF2B5EF4-FFF2-40B4-BE49-F238E27FC236}">
                <a16:creationId xmlns:a16="http://schemas.microsoft.com/office/drawing/2014/main" id="{4CEBE823-0508-4477-82EE-065AD8CD6C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317"/>
    </mc:Choice>
    <mc:Fallback xmlns="">
      <p:transition spd="slow" advTm="117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05"/>
          <p:cNvSpPr txBox="1">
            <a:spLocks noGrp="1"/>
          </p:cNvSpPr>
          <p:nvPr>
            <p:ph type="title"/>
          </p:nvPr>
        </p:nvSpPr>
        <p:spPr>
          <a:xfrm>
            <a:off x="499343" y="164398"/>
            <a:ext cx="8244600" cy="642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USE CASES WITHIN JUNIPER (</a:t>
            </a:r>
            <a:r>
              <a:rPr lang="en" b="1"/>
              <a:t>DEA - DATA SCIENCE</a:t>
            </a:r>
            <a:r>
              <a:rPr lang="en"/>
              <a:t>)</a:t>
            </a:r>
            <a:endParaRPr/>
          </a:p>
        </p:txBody>
      </p:sp>
      <p:sp>
        <p:nvSpPr>
          <p:cNvPr id="1026" name="Google Shape;1026;p10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28</a:t>
            </a:fld>
            <a:endParaRPr sz="1100"/>
          </a:p>
        </p:txBody>
      </p:sp>
      <p:grpSp>
        <p:nvGrpSpPr>
          <p:cNvPr id="1027" name="Google Shape;1027;p105"/>
          <p:cNvGrpSpPr/>
          <p:nvPr/>
        </p:nvGrpSpPr>
        <p:grpSpPr>
          <a:xfrm>
            <a:off x="488231" y="1076636"/>
            <a:ext cx="8266832" cy="3614040"/>
            <a:chOff x="0" y="17093"/>
            <a:chExt cx="11022442" cy="4014262"/>
          </a:xfrm>
        </p:grpSpPr>
        <p:sp>
          <p:nvSpPr>
            <p:cNvPr id="1028" name="Google Shape;1028;p105"/>
            <p:cNvSpPr/>
            <p:nvPr/>
          </p:nvSpPr>
          <p:spPr>
            <a:xfrm>
              <a:off x="0" y="17093"/>
              <a:ext cx="11022442" cy="503685"/>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029" name="Google Shape;1029;p105"/>
            <p:cNvSpPr txBox="1"/>
            <p:nvPr/>
          </p:nvSpPr>
          <p:spPr>
            <a:xfrm>
              <a:off x="24588" y="41681"/>
              <a:ext cx="10973400" cy="454500"/>
            </a:xfrm>
            <a:prstGeom prst="rect">
              <a:avLst/>
            </a:prstGeom>
            <a:noFill/>
            <a:ln>
              <a:noFill/>
            </a:ln>
          </p:spPr>
          <p:txBody>
            <a:bodyPr spcFirstLastPara="1" wrap="square" lIns="60000" tIns="60000" rIns="60000" bIns="60000" anchor="ctr" anchorCtr="0">
              <a:noAutofit/>
            </a:bodyPr>
            <a:lstStyle/>
            <a:p>
              <a:pPr marL="0" marR="0" lvl="0" indent="0" algn="l" rtl="0">
                <a:lnSpc>
                  <a:spcPct val="90000"/>
                </a:lnSpc>
                <a:spcBef>
                  <a:spcPts val="0"/>
                </a:spcBef>
                <a:spcAft>
                  <a:spcPts val="0"/>
                </a:spcAft>
                <a:buClr>
                  <a:schemeClr val="lt1"/>
                </a:buClr>
                <a:buSzPts val="1600"/>
                <a:buFont typeface="Lato"/>
                <a:buNone/>
              </a:pPr>
              <a:r>
                <a:rPr lang="en-US" sz="1600" dirty="0">
                  <a:solidFill>
                    <a:schemeClr val="lt1"/>
                  </a:solidFill>
                  <a:latin typeface="Lato"/>
                  <a:ea typeface="Lato"/>
                  <a:cs typeface="Lato"/>
                  <a:sym typeface="Lato"/>
                </a:rPr>
                <a:t>Find Similar Cases  </a:t>
              </a:r>
              <a:endParaRPr lang="en-US" sz="1100" dirty="0"/>
            </a:p>
          </p:txBody>
        </p:sp>
        <p:sp>
          <p:nvSpPr>
            <p:cNvPr id="1030" name="Google Shape;1030;p105"/>
            <p:cNvSpPr/>
            <p:nvPr/>
          </p:nvSpPr>
          <p:spPr>
            <a:xfrm>
              <a:off x="0" y="520778"/>
              <a:ext cx="11022442" cy="499904"/>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1" name="Google Shape;1031;p105"/>
            <p:cNvSpPr txBox="1"/>
            <p:nvPr/>
          </p:nvSpPr>
          <p:spPr>
            <a:xfrm>
              <a:off x="0" y="520778"/>
              <a:ext cx="11022441" cy="499904"/>
            </a:xfrm>
            <a:prstGeom prst="rect">
              <a:avLst/>
            </a:prstGeom>
            <a:noFill/>
            <a:ln>
              <a:noFill/>
            </a:ln>
          </p:spPr>
          <p:txBody>
            <a:bodyPr spcFirstLastPara="1" wrap="square" lIns="262475" tIns="20000" rIns="112025" bIns="20000" anchor="t" anchorCtr="0">
              <a:noAutofit/>
            </a:bodyPr>
            <a:lstStyle/>
            <a:p>
              <a:pPr marL="127000" marR="0" lvl="1" indent="-127000" algn="l" rtl="0">
                <a:lnSpc>
                  <a:spcPct val="90000"/>
                </a:lnSpc>
                <a:spcBef>
                  <a:spcPts val="0"/>
                </a:spcBef>
                <a:spcAft>
                  <a:spcPts val="0"/>
                </a:spcAft>
                <a:buClr>
                  <a:schemeClr val="dk1"/>
                </a:buClr>
                <a:buSzPts val="1200"/>
                <a:buFont typeface="Lato"/>
                <a:buChar char="•"/>
              </a:pPr>
              <a:r>
                <a:rPr lang="en" sz="1200" b="0" i="0" u="none" strike="noStrike" cap="none" dirty="0">
                  <a:solidFill>
                    <a:schemeClr val="dk1"/>
                  </a:solidFill>
                  <a:latin typeface="Lato"/>
                  <a:ea typeface="Lato"/>
                  <a:cs typeface="Lato"/>
                  <a:sym typeface="Lato"/>
                </a:rPr>
                <a:t>Identify </a:t>
              </a:r>
              <a:r>
                <a:rPr lang="en" sz="1200" dirty="0">
                  <a:solidFill>
                    <a:schemeClr val="dk1"/>
                  </a:solidFill>
                  <a:latin typeface="Lato"/>
                  <a:ea typeface="Lato"/>
                  <a:cs typeface="Lato"/>
                  <a:sym typeface="Lato"/>
                </a:rPr>
                <a:t>JTAC </a:t>
              </a:r>
              <a:r>
                <a:rPr lang="en" sz="1200" b="0" i="0" u="none" strike="noStrike" cap="none" dirty="0">
                  <a:solidFill>
                    <a:schemeClr val="dk1"/>
                  </a:solidFill>
                  <a:latin typeface="Lato"/>
                  <a:ea typeface="Lato"/>
                  <a:cs typeface="Lato"/>
                  <a:sym typeface="Lato"/>
                </a:rPr>
                <a:t>cases with similar symptoms, resolution and root causes etc. for effective and </a:t>
              </a:r>
              <a:r>
                <a:rPr lang="en" sz="1200" dirty="0">
                  <a:solidFill>
                    <a:schemeClr val="dk1"/>
                  </a:solidFill>
                  <a:latin typeface="Lato"/>
                  <a:ea typeface="Lato"/>
                  <a:cs typeface="Lato"/>
                  <a:sym typeface="Lato"/>
                </a:rPr>
                <a:t>useful </a:t>
              </a:r>
              <a:r>
                <a:rPr lang="en" sz="1200" b="0" i="0" u="none" strike="noStrike" cap="none" dirty="0">
                  <a:solidFill>
                    <a:schemeClr val="dk1"/>
                  </a:solidFill>
                  <a:latin typeface="Lato"/>
                  <a:ea typeface="Lato"/>
                  <a:cs typeface="Lato"/>
                  <a:sym typeface="Lato"/>
                </a:rPr>
                <a:t>troubleshooting and faster resolution</a:t>
              </a:r>
              <a:endParaRPr sz="1100" dirty="0"/>
            </a:p>
          </p:txBody>
        </p:sp>
        <p:sp>
          <p:nvSpPr>
            <p:cNvPr id="1032" name="Google Shape;1032;p105"/>
            <p:cNvSpPr/>
            <p:nvPr/>
          </p:nvSpPr>
          <p:spPr>
            <a:xfrm>
              <a:off x="0" y="1020683"/>
              <a:ext cx="11022442" cy="503685"/>
            </a:xfrm>
            <a:prstGeom prst="roundRect">
              <a:avLst>
                <a:gd name="adj" fmla="val 16667"/>
              </a:avLst>
            </a:prstGeom>
            <a:solidFill>
              <a:srgbClr val="CFDB4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3" name="Google Shape;1033;p105"/>
            <p:cNvSpPr txBox="1"/>
            <p:nvPr/>
          </p:nvSpPr>
          <p:spPr>
            <a:xfrm>
              <a:off x="24588" y="1045271"/>
              <a:ext cx="10973400" cy="454500"/>
            </a:xfrm>
            <a:prstGeom prst="rect">
              <a:avLst/>
            </a:prstGeom>
            <a:noFill/>
            <a:ln>
              <a:noFill/>
            </a:ln>
          </p:spPr>
          <p:txBody>
            <a:bodyPr spcFirstLastPara="1" wrap="square" lIns="60000" tIns="60000" rIns="60000" bIns="60000" anchor="ctr" anchorCtr="0">
              <a:noAutofit/>
            </a:bodyPr>
            <a:lstStyle/>
            <a:p>
              <a:pPr marL="0" marR="0" lvl="0" indent="0" algn="l" rtl="0">
                <a:lnSpc>
                  <a:spcPct val="90000"/>
                </a:lnSpc>
                <a:spcBef>
                  <a:spcPts val="0"/>
                </a:spcBef>
                <a:spcAft>
                  <a:spcPts val="0"/>
                </a:spcAft>
                <a:buClr>
                  <a:schemeClr val="lt1"/>
                </a:buClr>
                <a:buSzPts val="1600"/>
                <a:buFont typeface="Lato"/>
                <a:buNone/>
              </a:pPr>
              <a:r>
                <a:rPr lang="en" sz="1600" dirty="0">
                  <a:solidFill>
                    <a:schemeClr val="lt1"/>
                  </a:solidFill>
                  <a:latin typeface="Lato"/>
                  <a:ea typeface="Lato"/>
                  <a:cs typeface="Lato"/>
                  <a:sym typeface="Lato"/>
                </a:rPr>
                <a:t>Case Escalation Prediction</a:t>
              </a:r>
              <a:endParaRPr sz="1100" dirty="0"/>
            </a:p>
          </p:txBody>
        </p:sp>
        <p:sp>
          <p:nvSpPr>
            <p:cNvPr id="1034" name="Google Shape;1034;p105"/>
            <p:cNvSpPr/>
            <p:nvPr/>
          </p:nvSpPr>
          <p:spPr>
            <a:xfrm>
              <a:off x="0" y="1524368"/>
              <a:ext cx="11022442" cy="499904"/>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5" name="Google Shape;1035;p105"/>
            <p:cNvSpPr txBox="1"/>
            <p:nvPr/>
          </p:nvSpPr>
          <p:spPr>
            <a:xfrm>
              <a:off x="0" y="1524368"/>
              <a:ext cx="11022442" cy="499904"/>
            </a:xfrm>
            <a:prstGeom prst="rect">
              <a:avLst/>
            </a:prstGeom>
            <a:noFill/>
            <a:ln>
              <a:noFill/>
            </a:ln>
          </p:spPr>
          <p:txBody>
            <a:bodyPr spcFirstLastPara="1" wrap="square" lIns="262475" tIns="20000" rIns="112025" bIns="20000" anchor="t" anchorCtr="0">
              <a:noAutofit/>
            </a:bodyPr>
            <a:lstStyle/>
            <a:p>
              <a:pPr marL="127000" marR="0" lvl="1" indent="-127000" algn="l" rtl="0">
                <a:lnSpc>
                  <a:spcPct val="90000"/>
                </a:lnSpc>
                <a:spcBef>
                  <a:spcPts val="0"/>
                </a:spcBef>
                <a:spcAft>
                  <a:spcPts val="0"/>
                </a:spcAft>
                <a:buClr>
                  <a:schemeClr val="dk1"/>
                </a:buClr>
                <a:buSzPts val="1200"/>
                <a:buFont typeface="Lato"/>
                <a:buChar char="•"/>
              </a:pPr>
              <a:r>
                <a:rPr lang="en" sz="1200" b="0" i="0" u="none" strike="noStrike" cap="none">
                  <a:solidFill>
                    <a:schemeClr val="dk1"/>
                  </a:solidFill>
                  <a:latin typeface="Lato"/>
                  <a:ea typeface="Lato"/>
                  <a:cs typeface="Lato"/>
                  <a:sym typeface="Lato"/>
                </a:rPr>
                <a:t>Predict which cases are likely to be escalated based on the attributes to prevent it from happening by taking timely corrective action</a:t>
              </a:r>
              <a:endParaRPr sz="1100"/>
            </a:p>
          </p:txBody>
        </p:sp>
        <p:sp>
          <p:nvSpPr>
            <p:cNvPr id="1036" name="Google Shape;1036;p105"/>
            <p:cNvSpPr/>
            <p:nvPr/>
          </p:nvSpPr>
          <p:spPr>
            <a:xfrm>
              <a:off x="0" y="2024273"/>
              <a:ext cx="11022442" cy="503685"/>
            </a:xfrm>
            <a:prstGeom prst="roundRect">
              <a:avLst>
                <a:gd name="adj" fmla="val 16667"/>
              </a:avLst>
            </a:prstGeom>
            <a:solidFill>
              <a:srgbClr val="42CADE"/>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7" name="Google Shape;1037;p105"/>
            <p:cNvSpPr txBox="1"/>
            <p:nvPr/>
          </p:nvSpPr>
          <p:spPr>
            <a:xfrm>
              <a:off x="24588" y="2048861"/>
              <a:ext cx="10973266" cy="454509"/>
            </a:xfrm>
            <a:prstGeom prst="rect">
              <a:avLst/>
            </a:prstGeom>
            <a:noFill/>
            <a:ln>
              <a:noFill/>
            </a:ln>
          </p:spPr>
          <p:txBody>
            <a:bodyPr spcFirstLastPara="1" wrap="square" lIns="60000" tIns="60000" rIns="60000" bIns="60000" anchor="ctr" anchorCtr="0">
              <a:noAutofit/>
            </a:bodyPr>
            <a:lstStyle/>
            <a:p>
              <a:pPr marL="0" marR="0" lvl="0" indent="0" algn="l" rtl="0">
                <a:lnSpc>
                  <a:spcPct val="90000"/>
                </a:lnSpc>
                <a:spcBef>
                  <a:spcPts val="0"/>
                </a:spcBef>
                <a:spcAft>
                  <a:spcPts val="0"/>
                </a:spcAft>
                <a:buClr>
                  <a:schemeClr val="lt1"/>
                </a:buClr>
                <a:buSzPts val="1600"/>
                <a:buFont typeface="Lato"/>
                <a:buNone/>
              </a:pPr>
              <a:r>
                <a:rPr lang="en" sz="1600">
                  <a:solidFill>
                    <a:schemeClr val="lt1"/>
                  </a:solidFill>
                  <a:latin typeface="Lato"/>
                  <a:ea typeface="Lato"/>
                  <a:cs typeface="Lato"/>
                  <a:sym typeface="Lato"/>
                </a:rPr>
                <a:t>Customer Retention (CS)</a:t>
              </a:r>
              <a:endParaRPr sz="1100"/>
            </a:p>
          </p:txBody>
        </p:sp>
        <p:sp>
          <p:nvSpPr>
            <p:cNvPr id="1038" name="Google Shape;1038;p105"/>
            <p:cNvSpPr/>
            <p:nvPr/>
          </p:nvSpPr>
          <p:spPr>
            <a:xfrm>
              <a:off x="0" y="2527958"/>
              <a:ext cx="11022442" cy="499904"/>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9" name="Google Shape;1039;p105"/>
            <p:cNvSpPr txBox="1"/>
            <p:nvPr/>
          </p:nvSpPr>
          <p:spPr>
            <a:xfrm>
              <a:off x="0" y="2527958"/>
              <a:ext cx="11022442" cy="499904"/>
            </a:xfrm>
            <a:prstGeom prst="rect">
              <a:avLst/>
            </a:prstGeom>
            <a:noFill/>
            <a:ln>
              <a:noFill/>
            </a:ln>
          </p:spPr>
          <p:txBody>
            <a:bodyPr spcFirstLastPara="1" wrap="square" lIns="262475" tIns="20000" rIns="112025" bIns="20000" anchor="t" anchorCtr="0">
              <a:noAutofit/>
            </a:bodyPr>
            <a:lstStyle/>
            <a:p>
              <a:pPr marL="127000" marR="0" lvl="1" indent="-127000" algn="l" rtl="0">
                <a:lnSpc>
                  <a:spcPct val="90000"/>
                </a:lnSpc>
                <a:spcBef>
                  <a:spcPts val="0"/>
                </a:spcBef>
                <a:spcAft>
                  <a:spcPts val="0"/>
                </a:spcAft>
                <a:buClr>
                  <a:schemeClr val="dk1"/>
                </a:buClr>
                <a:buSzPts val="1200"/>
                <a:buFont typeface="Lato"/>
                <a:buChar char="•"/>
              </a:pPr>
              <a:r>
                <a:rPr lang="en" sz="1200" b="0" i="0" u="none" strike="noStrike" cap="none">
                  <a:solidFill>
                    <a:schemeClr val="dk1"/>
                  </a:solidFill>
                  <a:latin typeface="Lato"/>
                  <a:ea typeface="Lato"/>
                  <a:cs typeface="Lato"/>
                  <a:sym typeface="Lato"/>
                </a:rPr>
                <a:t>Predict if a customer will continue purchasing products &amp; services from Juniper using customer interaction/product usage data to improve customer success</a:t>
              </a:r>
              <a:endParaRPr sz="1100"/>
            </a:p>
          </p:txBody>
        </p:sp>
        <p:sp>
          <p:nvSpPr>
            <p:cNvPr id="1040" name="Google Shape;1040;p105"/>
            <p:cNvSpPr/>
            <p:nvPr/>
          </p:nvSpPr>
          <p:spPr>
            <a:xfrm>
              <a:off x="0" y="3027863"/>
              <a:ext cx="11022442" cy="503685"/>
            </a:xfrm>
            <a:prstGeom prst="roundRect">
              <a:avLst>
                <a:gd name="adj" fmla="val 16667"/>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41" name="Google Shape;1041;p105"/>
            <p:cNvSpPr txBox="1"/>
            <p:nvPr/>
          </p:nvSpPr>
          <p:spPr>
            <a:xfrm>
              <a:off x="24588" y="3052451"/>
              <a:ext cx="10973266" cy="454509"/>
            </a:xfrm>
            <a:prstGeom prst="rect">
              <a:avLst/>
            </a:prstGeom>
            <a:noFill/>
            <a:ln>
              <a:noFill/>
            </a:ln>
          </p:spPr>
          <p:txBody>
            <a:bodyPr spcFirstLastPara="1" wrap="square" lIns="60000" tIns="60000" rIns="60000" bIns="60000" anchor="ctr" anchorCtr="0">
              <a:noAutofit/>
            </a:bodyPr>
            <a:lstStyle/>
            <a:p>
              <a:pPr marL="0" marR="0" lvl="0" indent="0" algn="l" rtl="0">
                <a:lnSpc>
                  <a:spcPct val="90000"/>
                </a:lnSpc>
                <a:spcBef>
                  <a:spcPts val="0"/>
                </a:spcBef>
                <a:spcAft>
                  <a:spcPts val="0"/>
                </a:spcAft>
                <a:buClr>
                  <a:schemeClr val="lt1"/>
                </a:buClr>
                <a:buSzPts val="1600"/>
                <a:buFont typeface="Lato"/>
                <a:buNone/>
              </a:pPr>
              <a:r>
                <a:rPr lang="en" sz="1600">
                  <a:solidFill>
                    <a:schemeClr val="lt1"/>
                  </a:solidFill>
                  <a:latin typeface="Lato"/>
                  <a:ea typeface="Lato"/>
                  <a:cs typeface="Lato"/>
                  <a:sym typeface="Lato"/>
                </a:rPr>
                <a:t>Case Knowledge Content Matching </a:t>
              </a:r>
              <a:endParaRPr sz="1100"/>
            </a:p>
          </p:txBody>
        </p:sp>
        <p:sp>
          <p:nvSpPr>
            <p:cNvPr id="1042" name="Google Shape;1042;p105"/>
            <p:cNvSpPr/>
            <p:nvPr/>
          </p:nvSpPr>
          <p:spPr>
            <a:xfrm>
              <a:off x="0" y="3531548"/>
              <a:ext cx="11022442" cy="34776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43" name="Google Shape;1043;p105"/>
            <p:cNvSpPr txBox="1"/>
            <p:nvPr/>
          </p:nvSpPr>
          <p:spPr>
            <a:xfrm>
              <a:off x="9" y="3531555"/>
              <a:ext cx="11022300" cy="499800"/>
            </a:xfrm>
            <a:prstGeom prst="rect">
              <a:avLst/>
            </a:prstGeom>
            <a:noFill/>
            <a:ln>
              <a:noFill/>
            </a:ln>
          </p:spPr>
          <p:txBody>
            <a:bodyPr spcFirstLastPara="1" wrap="square" lIns="262475" tIns="20000" rIns="112025" bIns="20000" anchor="t" anchorCtr="0">
              <a:noAutofit/>
            </a:bodyPr>
            <a:lstStyle/>
            <a:p>
              <a:pPr marL="127000" lvl="1" indent="-127000" algn="l" rtl="0">
                <a:lnSpc>
                  <a:spcPct val="9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Match information between new case description to existing knowledge content  for proactive resolution. Implemented when customer is in process of creating a case or calling to ask for help: Case deflection</a:t>
              </a:r>
              <a:endParaRPr sz="1200" b="0" i="0" u="none" strike="noStrike" cap="none">
                <a:solidFill>
                  <a:schemeClr val="dk1"/>
                </a:solidFill>
                <a:latin typeface="Lato"/>
                <a:ea typeface="Lato"/>
                <a:cs typeface="Lato"/>
                <a:sym typeface="Lato"/>
              </a:endParaRPr>
            </a:p>
          </p:txBody>
        </p:sp>
      </p:grpSp>
      <p:pic>
        <p:nvPicPr>
          <p:cNvPr id="2" name="Audio 1">
            <a:hlinkClick r:id="" action="ppaction://media"/>
            <a:extLst>
              <a:ext uri="{FF2B5EF4-FFF2-40B4-BE49-F238E27FC236}">
                <a16:creationId xmlns:a16="http://schemas.microsoft.com/office/drawing/2014/main" id="{45202B97-7641-4074-8171-685E85B606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085"/>
    </mc:Choice>
    <mc:Fallback xmlns="">
      <p:transition spd="slow" advTm="117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047"/>
        <p:cNvGrpSpPr/>
        <p:nvPr/>
      </p:nvGrpSpPr>
      <p:grpSpPr>
        <a:xfrm>
          <a:off x="0" y="0"/>
          <a:ext cx="0" cy="0"/>
          <a:chOff x="0" y="0"/>
          <a:chExt cx="0" cy="0"/>
        </a:xfrm>
      </p:grpSpPr>
      <p:sp>
        <p:nvSpPr>
          <p:cNvPr id="1048" name="Google Shape;1048;p106"/>
          <p:cNvSpPr txBox="1">
            <a:spLocks noGrp="1"/>
          </p:cNvSpPr>
          <p:nvPr>
            <p:ph type="title"/>
          </p:nvPr>
        </p:nvSpPr>
        <p:spPr>
          <a:xfrm>
            <a:off x="499343" y="164398"/>
            <a:ext cx="8244600" cy="642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USE CASES WITHIN JUNIPER (</a:t>
            </a:r>
            <a:r>
              <a:rPr lang="en" b="1"/>
              <a:t>DEA - DATA SCIENCE</a:t>
            </a:r>
            <a:r>
              <a:rPr lang="en"/>
              <a:t>)</a:t>
            </a:r>
            <a:endParaRPr/>
          </a:p>
        </p:txBody>
      </p:sp>
      <p:sp>
        <p:nvSpPr>
          <p:cNvPr id="1049" name="Google Shape;1049;p106"/>
          <p:cNvSpPr txBox="1">
            <a:spLocks noGrp="1"/>
          </p:cNvSpPr>
          <p:nvPr>
            <p:ph type="sldNum" idx="12"/>
          </p:nvPr>
        </p:nvSpPr>
        <p:spPr>
          <a:xfrm>
            <a:off x="8471220" y="4960629"/>
            <a:ext cx="245700" cy="10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29</a:t>
            </a:fld>
            <a:endParaRPr sz="1100"/>
          </a:p>
        </p:txBody>
      </p:sp>
      <p:grpSp>
        <p:nvGrpSpPr>
          <p:cNvPr id="1050" name="Google Shape;1050;p106"/>
          <p:cNvGrpSpPr/>
          <p:nvPr/>
        </p:nvGrpSpPr>
        <p:grpSpPr>
          <a:xfrm>
            <a:off x="488231" y="1076636"/>
            <a:ext cx="8266725" cy="3477098"/>
            <a:chOff x="0" y="17093"/>
            <a:chExt cx="11022300" cy="3862155"/>
          </a:xfrm>
        </p:grpSpPr>
        <p:sp>
          <p:nvSpPr>
            <p:cNvPr id="1051" name="Google Shape;1051;p106"/>
            <p:cNvSpPr/>
            <p:nvPr/>
          </p:nvSpPr>
          <p:spPr>
            <a:xfrm>
              <a:off x="0" y="17093"/>
              <a:ext cx="11022300" cy="503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52" name="Google Shape;1052;p106"/>
            <p:cNvSpPr txBox="1"/>
            <p:nvPr/>
          </p:nvSpPr>
          <p:spPr>
            <a:xfrm>
              <a:off x="24588" y="41681"/>
              <a:ext cx="10973400" cy="454500"/>
            </a:xfrm>
            <a:prstGeom prst="rect">
              <a:avLst/>
            </a:prstGeom>
            <a:noFill/>
            <a:ln>
              <a:noFill/>
            </a:ln>
          </p:spPr>
          <p:txBody>
            <a:bodyPr spcFirstLastPara="1" wrap="square" lIns="60000" tIns="60000" rIns="60000" bIns="60000" anchor="ctr" anchorCtr="0">
              <a:noAutofit/>
            </a:bodyPr>
            <a:lstStyle/>
            <a:p>
              <a:pPr marL="0" marR="0" lvl="0" indent="0" algn="l" rtl="0">
                <a:lnSpc>
                  <a:spcPct val="90000"/>
                </a:lnSpc>
                <a:spcBef>
                  <a:spcPts val="0"/>
                </a:spcBef>
                <a:spcAft>
                  <a:spcPts val="0"/>
                </a:spcAft>
                <a:buClr>
                  <a:schemeClr val="lt1"/>
                </a:buClr>
                <a:buSzPts val="1600"/>
                <a:buFont typeface="Lato"/>
                <a:buNone/>
              </a:pPr>
              <a:r>
                <a:rPr lang="en" sz="1600">
                  <a:solidFill>
                    <a:schemeClr val="lt1"/>
                  </a:solidFill>
                  <a:latin typeface="Lato"/>
                  <a:ea typeface="Lato"/>
                  <a:cs typeface="Lato"/>
                  <a:sym typeface="Lato"/>
                </a:rPr>
                <a:t>Device/Network Failure Prediction  </a:t>
              </a:r>
              <a:endParaRPr sz="1100"/>
            </a:p>
          </p:txBody>
        </p:sp>
        <p:sp>
          <p:nvSpPr>
            <p:cNvPr id="1053" name="Google Shape;1053;p106"/>
            <p:cNvSpPr/>
            <p:nvPr/>
          </p:nvSpPr>
          <p:spPr>
            <a:xfrm>
              <a:off x="0" y="520778"/>
              <a:ext cx="11022300" cy="499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54" name="Google Shape;1054;p106"/>
            <p:cNvSpPr txBox="1"/>
            <p:nvPr/>
          </p:nvSpPr>
          <p:spPr>
            <a:xfrm>
              <a:off x="0" y="520778"/>
              <a:ext cx="11022300" cy="499800"/>
            </a:xfrm>
            <a:prstGeom prst="rect">
              <a:avLst/>
            </a:prstGeom>
            <a:noFill/>
            <a:ln>
              <a:noFill/>
            </a:ln>
          </p:spPr>
          <p:txBody>
            <a:bodyPr spcFirstLastPara="1" wrap="square" lIns="262475" tIns="20000" rIns="112025" bIns="20000" anchor="t" anchorCtr="0">
              <a:noAutofit/>
            </a:bodyPr>
            <a:lstStyle/>
            <a:p>
              <a:pPr marL="127000" marR="0" lvl="1" indent="-127000" algn="l" rtl="0">
                <a:lnSpc>
                  <a:spcPct val="9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Analyze device telemetry data and identify anomalies for proactive issue prevention</a:t>
              </a:r>
              <a:endParaRPr sz="1100"/>
            </a:p>
          </p:txBody>
        </p:sp>
        <p:sp>
          <p:nvSpPr>
            <p:cNvPr id="1055" name="Google Shape;1055;p106"/>
            <p:cNvSpPr/>
            <p:nvPr/>
          </p:nvSpPr>
          <p:spPr>
            <a:xfrm>
              <a:off x="0" y="1020683"/>
              <a:ext cx="11022300" cy="503700"/>
            </a:xfrm>
            <a:prstGeom prst="roundRect">
              <a:avLst>
                <a:gd name="adj" fmla="val 16667"/>
              </a:avLst>
            </a:prstGeom>
            <a:solidFill>
              <a:srgbClr val="CFDB4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56" name="Google Shape;1056;p106"/>
            <p:cNvSpPr txBox="1"/>
            <p:nvPr/>
          </p:nvSpPr>
          <p:spPr>
            <a:xfrm>
              <a:off x="24588" y="1045271"/>
              <a:ext cx="10973400" cy="454500"/>
            </a:xfrm>
            <a:prstGeom prst="rect">
              <a:avLst/>
            </a:prstGeom>
            <a:noFill/>
            <a:ln>
              <a:noFill/>
            </a:ln>
          </p:spPr>
          <p:txBody>
            <a:bodyPr spcFirstLastPara="1" wrap="square" lIns="60000" tIns="60000" rIns="60000" bIns="60000" anchor="ctr" anchorCtr="0">
              <a:noAutofit/>
            </a:bodyPr>
            <a:lstStyle/>
            <a:p>
              <a:pPr marL="0" marR="0" lvl="0" indent="0" algn="l" rtl="0">
                <a:lnSpc>
                  <a:spcPct val="90000"/>
                </a:lnSpc>
                <a:spcBef>
                  <a:spcPts val="0"/>
                </a:spcBef>
                <a:spcAft>
                  <a:spcPts val="0"/>
                </a:spcAft>
                <a:buClr>
                  <a:schemeClr val="lt1"/>
                </a:buClr>
                <a:buSzPts val="1600"/>
                <a:buFont typeface="Lato"/>
                <a:buNone/>
              </a:pPr>
              <a:r>
                <a:rPr lang="en" sz="1600">
                  <a:solidFill>
                    <a:schemeClr val="lt1"/>
                  </a:solidFill>
                  <a:latin typeface="Lato"/>
                  <a:ea typeface="Lato"/>
                  <a:cs typeface="Lato"/>
                  <a:sym typeface="Lato"/>
                </a:rPr>
                <a:t>Auto Populate Case Resolution Fields </a:t>
              </a:r>
              <a:endParaRPr sz="1100"/>
            </a:p>
          </p:txBody>
        </p:sp>
        <p:sp>
          <p:nvSpPr>
            <p:cNvPr id="1057" name="Google Shape;1057;p106"/>
            <p:cNvSpPr/>
            <p:nvPr/>
          </p:nvSpPr>
          <p:spPr>
            <a:xfrm>
              <a:off x="0" y="1524368"/>
              <a:ext cx="11022300" cy="499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58" name="Google Shape;1058;p106"/>
            <p:cNvSpPr txBox="1"/>
            <p:nvPr/>
          </p:nvSpPr>
          <p:spPr>
            <a:xfrm>
              <a:off x="0" y="1524368"/>
              <a:ext cx="11022300" cy="499800"/>
            </a:xfrm>
            <a:prstGeom prst="rect">
              <a:avLst/>
            </a:prstGeom>
            <a:noFill/>
            <a:ln>
              <a:noFill/>
            </a:ln>
          </p:spPr>
          <p:txBody>
            <a:bodyPr spcFirstLastPara="1" wrap="square" lIns="262475" tIns="20000" rIns="112025" bIns="20000" anchor="t" anchorCtr="0">
              <a:noAutofit/>
            </a:bodyPr>
            <a:lstStyle/>
            <a:p>
              <a:pPr marL="127000" marR="0" lvl="1" indent="-127000" algn="l" rtl="0">
                <a:lnSpc>
                  <a:spcPct val="9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Automating case related task to increase productivity and improve staff satisfaction</a:t>
              </a:r>
              <a:endParaRPr sz="1100"/>
            </a:p>
          </p:txBody>
        </p:sp>
        <p:sp>
          <p:nvSpPr>
            <p:cNvPr id="1059" name="Google Shape;1059;p106"/>
            <p:cNvSpPr/>
            <p:nvPr/>
          </p:nvSpPr>
          <p:spPr>
            <a:xfrm>
              <a:off x="0" y="2527958"/>
              <a:ext cx="11022300" cy="499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60" name="Google Shape;1060;p106"/>
            <p:cNvSpPr/>
            <p:nvPr/>
          </p:nvSpPr>
          <p:spPr>
            <a:xfrm>
              <a:off x="0" y="3531548"/>
              <a:ext cx="11022300" cy="3477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5"/>
        <p:cNvGrpSpPr/>
        <p:nvPr/>
      </p:nvGrpSpPr>
      <p:grpSpPr>
        <a:xfrm>
          <a:off x="0" y="0"/>
          <a:ext cx="0" cy="0"/>
          <a:chOff x="0" y="0"/>
          <a:chExt cx="0" cy="0"/>
        </a:xfrm>
      </p:grpSpPr>
      <p:sp>
        <p:nvSpPr>
          <p:cNvPr id="696" name="Google Shape;696;p73"/>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US" dirty="0"/>
              <a:t>INTRODUCTION</a:t>
            </a:r>
            <a:endParaRPr dirty="0"/>
          </a:p>
        </p:txBody>
      </p:sp>
      <p:pic>
        <p:nvPicPr>
          <p:cNvPr id="697" name="Google Shape;697;p73"/>
          <p:cNvPicPr preferRelativeResize="0"/>
          <p:nvPr/>
        </p:nvPicPr>
        <p:blipFill rotWithShape="1">
          <a:blip r:embed="rId5">
            <a:alphaModFix/>
          </a:blip>
          <a:srcRect/>
          <a:stretch/>
        </p:blipFill>
        <p:spPr>
          <a:xfrm>
            <a:off x="1920042" y="1203757"/>
            <a:ext cx="5400006" cy="3240004"/>
          </a:xfrm>
          <a:prstGeom prst="rect">
            <a:avLst/>
          </a:prstGeom>
          <a:noFill/>
          <a:ln>
            <a:noFill/>
          </a:ln>
        </p:spPr>
      </p:pic>
      <p:sp>
        <p:nvSpPr>
          <p:cNvPr id="698" name="Google Shape;698;p73"/>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3</a:t>
            </a:fld>
            <a:endParaRPr sz="1100"/>
          </a:p>
        </p:txBody>
      </p:sp>
      <p:sp>
        <p:nvSpPr>
          <p:cNvPr id="699" name="Google Shape;699;p73"/>
          <p:cNvSpPr txBox="1"/>
          <p:nvPr/>
        </p:nvSpPr>
        <p:spPr>
          <a:xfrm>
            <a:off x="499343" y="4443761"/>
            <a:ext cx="7971877" cy="3231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a:solidFill>
                  <a:schemeClr val="dk1"/>
                </a:solidFill>
                <a:latin typeface="Lato"/>
                <a:ea typeface="Lato"/>
                <a:cs typeface="Lato"/>
                <a:sym typeface="Lato"/>
              </a:rPr>
              <a:t>Word cloud of words related to “AI” taken from tweets, blogs, publications, brands by top 100 influencers by Onalytica, an influencer marketing platform.</a:t>
            </a:r>
            <a:endParaRPr sz="1100"/>
          </a:p>
        </p:txBody>
      </p:sp>
      <p:pic>
        <p:nvPicPr>
          <p:cNvPr id="2" name="Audio 1">
            <a:hlinkClick r:id="" action="ppaction://media"/>
            <a:extLst>
              <a:ext uri="{FF2B5EF4-FFF2-40B4-BE49-F238E27FC236}">
                <a16:creationId xmlns:a16="http://schemas.microsoft.com/office/drawing/2014/main" id="{1DFD4B4C-D812-4C2D-A320-E544AB3AB6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765"/>
    </mc:Choice>
    <mc:Fallback xmlns="">
      <p:transition spd="slow" advTm="5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7"/>
          <p:cNvSpPr txBox="1">
            <a:spLocks noGrp="1"/>
          </p:cNvSpPr>
          <p:nvPr>
            <p:ph type="title"/>
          </p:nvPr>
        </p:nvSpPr>
        <p:spPr>
          <a:xfrm>
            <a:off x="499343" y="164398"/>
            <a:ext cx="8244600" cy="642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dirty="0"/>
              <a:t>USE CASES WITHIN JUNIPER (</a:t>
            </a:r>
            <a:r>
              <a:rPr lang="en" b="1" dirty="0"/>
              <a:t>ASCE - EMEA</a:t>
            </a:r>
            <a:r>
              <a:rPr lang="en" dirty="0"/>
              <a:t>)</a:t>
            </a:r>
            <a:endParaRPr dirty="0"/>
          </a:p>
        </p:txBody>
      </p:sp>
      <p:sp>
        <p:nvSpPr>
          <p:cNvPr id="1066" name="Google Shape;1066;p107"/>
          <p:cNvSpPr txBox="1">
            <a:spLocks noGrp="1"/>
          </p:cNvSpPr>
          <p:nvPr>
            <p:ph type="sldNum" idx="12"/>
          </p:nvPr>
        </p:nvSpPr>
        <p:spPr>
          <a:xfrm>
            <a:off x="8471220" y="4960629"/>
            <a:ext cx="245700" cy="10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30</a:t>
            </a:fld>
            <a:endParaRPr sz="1100"/>
          </a:p>
        </p:txBody>
      </p:sp>
      <p:grpSp>
        <p:nvGrpSpPr>
          <p:cNvPr id="1067" name="Google Shape;1067;p107"/>
          <p:cNvGrpSpPr/>
          <p:nvPr/>
        </p:nvGrpSpPr>
        <p:grpSpPr>
          <a:xfrm>
            <a:off x="330025" y="1076663"/>
            <a:ext cx="8424932" cy="3477072"/>
            <a:chOff x="-210942" y="17122"/>
            <a:chExt cx="11233242" cy="3862126"/>
          </a:xfrm>
        </p:grpSpPr>
        <p:sp>
          <p:nvSpPr>
            <p:cNvPr id="1068" name="Google Shape;1068;p107"/>
            <p:cNvSpPr/>
            <p:nvPr/>
          </p:nvSpPr>
          <p:spPr>
            <a:xfrm>
              <a:off x="-210942" y="17122"/>
              <a:ext cx="11233199" cy="503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1600" dirty="0">
                  <a:solidFill>
                    <a:schemeClr val="lt1"/>
                  </a:solidFill>
                  <a:latin typeface="Lato"/>
                  <a:ea typeface="Lato"/>
                  <a:cs typeface="Lato"/>
                  <a:sym typeface="Lato"/>
                </a:rPr>
                <a:t>PIIR-PBN Classification</a:t>
              </a:r>
              <a:endParaRPr sz="1600" dirty="0">
                <a:solidFill>
                  <a:schemeClr val="lt1"/>
                </a:solidFill>
                <a:latin typeface="Lato"/>
                <a:ea typeface="Lato"/>
                <a:cs typeface="Lato"/>
                <a:sym typeface="Lato"/>
              </a:endParaRPr>
            </a:p>
          </p:txBody>
        </p:sp>
        <p:sp>
          <p:nvSpPr>
            <p:cNvPr id="1069" name="Google Shape;1069;p107"/>
            <p:cNvSpPr/>
            <p:nvPr/>
          </p:nvSpPr>
          <p:spPr>
            <a:xfrm>
              <a:off x="0" y="520778"/>
              <a:ext cx="11022300" cy="499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70" name="Google Shape;1070;p107"/>
            <p:cNvSpPr txBox="1"/>
            <p:nvPr/>
          </p:nvSpPr>
          <p:spPr>
            <a:xfrm>
              <a:off x="-210942" y="520773"/>
              <a:ext cx="11233200" cy="1157100"/>
            </a:xfrm>
            <a:prstGeom prst="rect">
              <a:avLst/>
            </a:prstGeom>
            <a:noFill/>
            <a:ln>
              <a:noFill/>
            </a:ln>
          </p:spPr>
          <p:txBody>
            <a:bodyPr spcFirstLastPara="1" wrap="square" lIns="262475" tIns="20000" rIns="112025" bIns="20000" anchor="t" anchorCtr="0">
              <a:noAutofit/>
            </a:bodyPr>
            <a:lstStyle/>
            <a:p>
              <a:pPr marL="0" lvl="0" indent="0" algn="l" rtl="0">
                <a:lnSpc>
                  <a:spcPct val="90000"/>
                </a:lnSpc>
                <a:spcBef>
                  <a:spcPts val="0"/>
                </a:spcBef>
                <a:spcAft>
                  <a:spcPts val="0"/>
                </a:spcAft>
                <a:buNone/>
              </a:pPr>
              <a:endParaRPr sz="1200">
                <a:solidFill>
                  <a:schemeClr val="dk1"/>
                </a:solidFill>
                <a:latin typeface="Lato"/>
                <a:ea typeface="Lato"/>
                <a:cs typeface="Lato"/>
                <a:sym typeface="Lato"/>
              </a:endParaRPr>
            </a:p>
            <a:p>
              <a:pPr marL="127000" lvl="1" indent="-1270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To classify whether a given PR taken from a PIIR report is a PBN or not. </a:t>
              </a:r>
              <a:endParaRPr sz="1200">
                <a:solidFill>
                  <a:schemeClr val="dk1"/>
                </a:solidFill>
                <a:latin typeface="Lato"/>
                <a:ea typeface="Lato"/>
                <a:cs typeface="Lato"/>
                <a:sym typeface="Lato"/>
              </a:endParaRPr>
            </a:p>
            <a:p>
              <a:pPr marL="127000" lvl="1" indent="-1270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For reduction of the gap between important PR’s from PIIR report and PBN report before releasing it to the customers by reducing human effort and making the entire process faster. </a:t>
              </a:r>
              <a:endParaRPr sz="1200">
                <a:solidFill>
                  <a:schemeClr val="dk1"/>
                </a:solidFill>
                <a:latin typeface="Lato"/>
                <a:ea typeface="Lato"/>
                <a:cs typeface="Lato"/>
                <a:sym typeface="Lato"/>
              </a:endParaRPr>
            </a:p>
          </p:txBody>
        </p:sp>
        <p:sp>
          <p:nvSpPr>
            <p:cNvPr id="1071" name="Google Shape;1071;p107"/>
            <p:cNvSpPr/>
            <p:nvPr/>
          </p:nvSpPr>
          <p:spPr>
            <a:xfrm>
              <a:off x="-194442" y="1677777"/>
              <a:ext cx="11200200" cy="503700"/>
            </a:xfrm>
            <a:prstGeom prst="roundRect">
              <a:avLst>
                <a:gd name="adj" fmla="val 16667"/>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1600">
                  <a:solidFill>
                    <a:schemeClr val="lt1"/>
                  </a:solidFill>
                  <a:latin typeface="Lato"/>
                  <a:ea typeface="Lato"/>
                  <a:cs typeface="Lato"/>
                  <a:sym typeface="Lato"/>
                </a:rPr>
                <a:t>PR-Tagging</a:t>
              </a:r>
              <a:endParaRPr sz="1600">
                <a:solidFill>
                  <a:schemeClr val="lt1"/>
                </a:solidFill>
                <a:latin typeface="Lato"/>
                <a:ea typeface="Lato"/>
                <a:cs typeface="Lato"/>
                <a:sym typeface="Lato"/>
              </a:endParaRPr>
            </a:p>
          </p:txBody>
        </p:sp>
        <p:sp>
          <p:nvSpPr>
            <p:cNvPr id="1072" name="Google Shape;1072;p107"/>
            <p:cNvSpPr txBox="1"/>
            <p:nvPr/>
          </p:nvSpPr>
          <p:spPr>
            <a:xfrm>
              <a:off x="-210942" y="2181476"/>
              <a:ext cx="11233200" cy="1350000"/>
            </a:xfrm>
            <a:prstGeom prst="rect">
              <a:avLst/>
            </a:prstGeom>
            <a:noFill/>
            <a:ln>
              <a:noFill/>
            </a:ln>
          </p:spPr>
          <p:txBody>
            <a:bodyPr spcFirstLastPara="1" wrap="square" lIns="262475" tIns="20000" rIns="112025" bIns="20000" anchor="t" anchorCtr="0">
              <a:noAutofit/>
            </a:bodyPr>
            <a:lstStyle/>
            <a:p>
              <a:pPr marL="0" marR="0" lvl="0" indent="0" algn="l" rtl="0">
                <a:lnSpc>
                  <a:spcPct val="90000"/>
                </a:lnSpc>
                <a:spcBef>
                  <a:spcPts val="0"/>
                </a:spcBef>
                <a:spcAft>
                  <a:spcPts val="0"/>
                </a:spcAft>
                <a:buNone/>
              </a:pPr>
              <a:endParaRPr sz="1200">
                <a:solidFill>
                  <a:schemeClr val="dk1"/>
                </a:solidFill>
                <a:latin typeface="Lato"/>
                <a:ea typeface="Lato"/>
                <a:cs typeface="Lato"/>
                <a:sym typeface="Lato"/>
              </a:endParaRPr>
            </a:p>
            <a:p>
              <a:pPr marL="127000" lvl="1" indent="-1270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Tagging PR’s based on keywords taken from their description.</a:t>
              </a:r>
              <a:endParaRPr sz="1200">
                <a:solidFill>
                  <a:schemeClr val="dk1"/>
                </a:solidFill>
                <a:latin typeface="Lato"/>
                <a:ea typeface="Lato"/>
                <a:cs typeface="Lato"/>
                <a:sym typeface="Lato"/>
              </a:endParaRPr>
            </a:p>
            <a:p>
              <a:pPr marL="127000" lvl="1" indent="-1270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Use the tags to filter the PRs for diverse purposes like matching the tagged PR to it’s corresponding feature list in CFL.</a:t>
              </a:r>
              <a:endParaRPr sz="1200">
                <a:solidFill>
                  <a:schemeClr val="dk1"/>
                </a:solidFill>
                <a:latin typeface="Lato"/>
                <a:ea typeface="Lato"/>
                <a:cs typeface="Lato"/>
                <a:sym typeface="Lato"/>
              </a:endParaRPr>
            </a:p>
          </p:txBody>
        </p:sp>
        <p:sp>
          <p:nvSpPr>
            <p:cNvPr id="1073" name="Google Shape;1073;p107"/>
            <p:cNvSpPr/>
            <p:nvPr/>
          </p:nvSpPr>
          <p:spPr>
            <a:xfrm>
              <a:off x="0" y="3531548"/>
              <a:ext cx="11022300" cy="3477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78A5B7FA-C8F9-4566-86D1-6F11B29A4F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191"/>
    </mc:Choice>
    <mc:Fallback xmlns="">
      <p:transition spd="slow" advTm="93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2"/>
          <p:cNvSpPr txBox="1">
            <a:spLocks noGrp="1"/>
          </p:cNvSpPr>
          <p:nvPr>
            <p:ph type="sldNum" idx="12"/>
          </p:nvPr>
        </p:nvSpPr>
        <p:spPr>
          <a:xfrm>
            <a:off x="8471221" y="4960629"/>
            <a:ext cx="245555" cy="107722"/>
          </a:xfrm>
          <a:prstGeom prst="rect">
            <a:avLst/>
          </a:prstGeom>
          <a:noFill/>
          <a:ln>
            <a:noFill/>
          </a:ln>
        </p:spPr>
        <p:txBody>
          <a:bodyPr spcFirstLastPara="1" wrap="square" lIns="0" tIns="0" rIns="0" bIns="0" anchor="ctr" anchorCtr="0">
            <a:noAutofit/>
          </a:bodyPr>
          <a:lstStyle/>
          <a:p>
            <a:fld id="{00000000-1234-1234-1234-123412341234}" type="slidenum">
              <a:rPr lang="en-US"/>
              <a:pPr/>
              <a:t>31</a:t>
            </a:fld>
            <a:endParaRPr/>
          </a:p>
        </p:txBody>
      </p:sp>
      <p:sp>
        <p:nvSpPr>
          <p:cNvPr id="339" name="Google Shape;339;p32"/>
          <p:cNvSpPr txBox="1">
            <a:spLocks noGrp="1"/>
          </p:cNvSpPr>
          <p:nvPr>
            <p:ph type="body" idx="1"/>
          </p:nvPr>
        </p:nvSpPr>
        <p:spPr>
          <a:xfrm>
            <a:off x="4714449" y="379424"/>
            <a:ext cx="3849300" cy="805725"/>
          </a:xfrm>
          <a:prstGeom prst="rect">
            <a:avLst/>
          </a:prstGeom>
          <a:noFill/>
          <a:ln>
            <a:noFill/>
          </a:ln>
        </p:spPr>
        <p:txBody>
          <a:bodyPr spcFirstLastPara="1" wrap="square" lIns="0" tIns="0" rIns="0" bIns="0" anchor="ctr" anchorCtr="0">
            <a:noAutofit/>
          </a:bodyPr>
          <a:lstStyle/>
          <a:p>
            <a:pPr marL="0" indent="0">
              <a:spcBef>
                <a:spcPts val="0"/>
              </a:spcBef>
              <a:buSzPts val="3200"/>
            </a:pPr>
            <a:r>
              <a:rPr lang="en-US" dirty="0"/>
              <a:t>Summary</a:t>
            </a:r>
            <a:endParaRPr dirty="0"/>
          </a:p>
        </p:txBody>
      </p:sp>
      <p:sp>
        <p:nvSpPr>
          <p:cNvPr id="340" name="Google Shape;340;p32"/>
          <p:cNvSpPr txBox="1"/>
          <p:nvPr/>
        </p:nvSpPr>
        <p:spPr>
          <a:xfrm>
            <a:off x="4707938" y="1185150"/>
            <a:ext cx="3849300" cy="3361275"/>
          </a:xfrm>
          <a:prstGeom prst="rect">
            <a:avLst/>
          </a:prstGeom>
          <a:noFill/>
          <a:ln>
            <a:noFill/>
          </a:ln>
        </p:spPr>
        <p:txBody>
          <a:bodyPr spcFirstLastPara="1" wrap="square" lIns="68569" tIns="68569" rIns="68569" bIns="68569" numCol="1" anchor="ctr" anchorCtr="0">
            <a:noAutofit/>
          </a:bodyPr>
          <a:lstStyle/>
          <a:p>
            <a:pPr marL="285750" lvl="1" indent="-285750">
              <a:lnSpc>
                <a:spcPct val="150000"/>
              </a:lnSpc>
              <a:spcAft>
                <a:spcPts val="600"/>
              </a:spcAft>
              <a:buFont typeface="Wingdings" panose="05000000000000000000" pitchFamily="2" charset="2"/>
              <a:buChar char="q"/>
            </a:pPr>
            <a:r>
              <a:rPr lang="en-US" sz="1500" dirty="0">
                <a:solidFill>
                  <a:schemeClr val="bg1"/>
                </a:solidFill>
                <a:latin typeface="Lato" panose="020F0502020204030203" pitchFamily="34" charset="0"/>
                <a:ea typeface="Lato" panose="020F0502020204030203" pitchFamily="34" charset="0"/>
                <a:cs typeface="Lato" panose="020F0502020204030203" pitchFamily="34" charset="0"/>
                <a:sym typeface="Lato"/>
              </a:rPr>
              <a:t>Machine Learning/ML is a concept that is data-driven</a:t>
            </a:r>
          </a:p>
          <a:p>
            <a:pPr marL="285750" lvl="1" indent="-285750">
              <a:lnSpc>
                <a:spcPct val="150000"/>
              </a:lnSpc>
              <a:spcAft>
                <a:spcPts val="600"/>
              </a:spcAft>
              <a:buFont typeface="Wingdings" panose="05000000000000000000" pitchFamily="2" charset="2"/>
              <a:buChar char="q"/>
            </a:pPr>
            <a:r>
              <a:rPr lang="en-US" sz="1500" dirty="0">
                <a:solidFill>
                  <a:schemeClr val="bg1"/>
                </a:solidFill>
                <a:latin typeface="Lato" panose="020F0502020204030203" pitchFamily="34" charset="0"/>
                <a:ea typeface="Lato" panose="020F0502020204030203" pitchFamily="34" charset="0"/>
                <a:cs typeface="Lato" panose="020F0502020204030203" pitchFamily="34" charset="0"/>
                <a:sym typeface="Lato"/>
              </a:rPr>
              <a:t>It is implemented when traditional programming technique hits a hard wall</a:t>
            </a:r>
          </a:p>
          <a:p>
            <a:pPr marL="285750" lvl="1" indent="-285750">
              <a:lnSpc>
                <a:spcPct val="150000"/>
              </a:lnSpc>
              <a:spcAft>
                <a:spcPts val="600"/>
              </a:spcAft>
              <a:buFont typeface="Wingdings" panose="05000000000000000000" pitchFamily="2" charset="2"/>
              <a:buChar char="q"/>
            </a:pPr>
            <a:r>
              <a:rPr lang="en-US" sz="1500" dirty="0">
                <a:solidFill>
                  <a:schemeClr val="bg1"/>
                </a:solidFill>
                <a:latin typeface="Lato" panose="020F0502020204030203" pitchFamily="34" charset="0"/>
                <a:ea typeface="Lato" panose="020F0502020204030203" pitchFamily="34" charset="0"/>
                <a:cs typeface="Lato" panose="020F0502020204030203" pitchFamily="34" charset="0"/>
                <a:sym typeface="Lato"/>
              </a:rPr>
              <a:t>It doesn’t replace humans but in turn </a:t>
            </a:r>
            <a:r>
              <a:rPr lang="en-US" sz="1500" b="1" u="sng" dirty="0">
                <a:solidFill>
                  <a:schemeClr val="bg1"/>
                </a:solidFill>
                <a:latin typeface="Lato" panose="020F0502020204030203" pitchFamily="34" charset="0"/>
                <a:ea typeface="Lato" panose="020F0502020204030203" pitchFamily="34" charset="0"/>
                <a:cs typeface="Lato" panose="020F0502020204030203" pitchFamily="34" charset="0"/>
                <a:sym typeface="Lato"/>
              </a:rPr>
              <a:t>empowers humans to take decisions </a:t>
            </a:r>
          </a:p>
          <a:p>
            <a:pPr marL="285750" lvl="1" indent="-285750">
              <a:lnSpc>
                <a:spcPct val="150000"/>
              </a:lnSpc>
              <a:spcAft>
                <a:spcPts val="600"/>
              </a:spcAft>
              <a:buFont typeface="Wingdings" panose="05000000000000000000" pitchFamily="2" charset="2"/>
              <a:buChar char="q"/>
            </a:pPr>
            <a:r>
              <a:rPr lang="en-US" sz="1500" dirty="0">
                <a:solidFill>
                  <a:schemeClr val="bg1"/>
                </a:solidFill>
                <a:latin typeface="Lato" panose="020F0502020204030203" pitchFamily="34" charset="0"/>
                <a:ea typeface="Lato" panose="020F0502020204030203" pitchFamily="34" charset="0"/>
                <a:cs typeface="Lato" panose="020F0502020204030203" pitchFamily="34" charset="0"/>
                <a:sym typeface="Lato"/>
              </a:rPr>
              <a:t>It also makes many processes easy, fast and efficient</a:t>
            </a:r>
          </a:p>
        </p:txBody>
      </p:sp>
      <p:pic>
        <p:nvPicPr>
          <p:cNvPr id="2" name="Audio 1">
            <a:hlinkClick r:id="" action="ppaction://media"/>
            <a:extLst>
              <a:ext uri="{FF2B5EF4-FFF2-40B4-BE49-F238E27FC236}">
                <a16:creationId xmlns:a16="http://schemas.microsoft.com/office/drawing/2014/main" id="{D5E9FA82-7291-4DBD-88E6-4110A5A6C2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186"/>
    </mc:Choice>
    <mc:Fallback xmlns="">
      <p:transition spd="slow" advTm="51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3" name="Audio 2">
            <a:hlinkClick r:id="" action="ppaction://media"/>
            <a:extLst>
              <a:ext uri="{FF2B5EF4-FFF2-40B4-BE49-F238E27FC236}">
                <a16:creationId xmlns:a16="http://schemas.microsoft.com/office/drawing/2014/main" id="{B81E0B78-8AEC-4AF1-8DC4-35A2BED786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p:transition advTm="1870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4"/>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sz="2300"/>
              <a:t>1. Automation vs Machine Learning?</a:t>
            </a:r>
            <a:endParaRPr sz="2300"/>
          </a:p>
        </p:txBody>
      </p:sp>
      <p:pic>
        <p:nvPicPr>
          <p:cNvPr id="2" name="Audio 1">
            <a:hlinkClick r:id="" action="ppaction://media"/>
            <a:extLst>
              <a:ext uri="{FF2B5EF4-FFF2-40B4-BE49-F238E27FC236}">
                <a16:creationId xmlns:a16="http://schemas.microsoft.com/office/drawing/2014/main" id="{D956429F-6981-4AC3-B2F1-5FBD2C4B9C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952"/>
    </mc:Choice>
    <mc:Fallback xmlns="">
      <p:transition spd="slow" advTm="21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5"/>
          <p:cNvSpPr txBox="1">
            <a:spLocks noGrp="1"/>
          </p:cNvSpPr>
          <p:nvPr>
            <p:ph type="title"/>
          </p:nvPr>
        </p:nvSpPr>
        <p:spPr>
          <a:xfrm>
            <a:off x="499343" y="164398"/>
            <a:ext cx="7315919"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dirty="0"/>
              <a:t>AUTOMATION VS MACHINE LEARNING</a:t>
            </a:r>
            <a:endParaRPr dirty="0"/>
          </a:p>
        </p:txBody>
      </p:sp>
      <p:sp>
        <p:nvSpPr>
          <p:cNvPr id="710" name="Google Shape;710;p7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5</a:t>
            </a:fld>
            <a:endParaRPr sz="1100"/>
          </a:p>
        </p:txBody>
      </p:sp>
      <p:sp>
        <p:nvSpPr>
          <p:cNvPr id="711" name="Google Shape;711;p75"/>
          <p:cNvSpPr txBox="1">
            <a:spLocks noGrp="1"/>
          </p:cNvSpPr>
          <p:nvPr>
            <p:ph type="body" idx="1"/>
          </p:nvPr>
        </p:nvSpPr>
        <p:spPr>
          <a:xfrm>
            <a:off x="498242" y="1026423"/>
            <a:ext cx="8267933" cy="34532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400"/>
              <a:buNone/>
            </a:pPr>
            <a:r>
              <a:rPr lang="en" sz="1100" b="1"/>
              <a:t>AUTOMATION </a:t>
            </a:r>
            <a:endParaRPr sz="1100"/>
          </a:p>
        </p:txBody>
      </p:sp>
      <p:pic>
        <p:nvPicPr>
          <p:cNvPr id="712" name="Google Shape;712;p75" descr="Gears"/>
          <p:cNvPicPr preferRelativeResize="0"/>
          <p:nvPr/>
        </p:nvPicPr>
        <p:blipFill rotWithShape="1">
          <a:blip r:embed="rId5">
            <a:alphaModFix/>
          </a:blip>
          <a:srcRect/>
          <a:stretch/>
        </p:blipFill>
        <p:spPr>
          <a:xfrm>
            <a:off x="1711235" y="935627"/>
            <a:ext cx="440871" cy="440871"/>
          </a:xfrm>
          <a:prstGeom prst="rect">
            <a:avLst/>
          </a:prstGeom>
          <a:noFill/>
          <a:ln>
            <a:noFill/>
          </a:ln>
        </p:spPr>
      </p:pic>
      <p:sp>
        <p:nvSpPr>
          <p:cNvPr id="713" name="Google Shape;713;p75"/>
          <p:cNvSpPr txBox="1"/>
          <p:nvPr/>
        </p:nvSpPr>
        <p:spPr>
          <a:xfrm>
            <a:off x="463284" y="1367683"/>
            <a:ext cx="8217432" cy="819455"/>
          </a:xfrm>
          <a:prstGeom prst="rect">
            <a:avLst/>
          </a:prstGeom>
          <a:noFill/>
          <a:ln>
            <a:noFill/>
          </a:ln>
        </p:spPr>
        <p:txBody>
          <a:bodyPr spcFirstLastPara="1" wrap="square" lIns="0" tIns="0" rIns="0" bIns="0" anchor="t" anchorCtr="0">
            <a:noAutofit/>
          </a:bodyPr>
          <a:lstStyle/>
          <a:p>
            <a:pPr marL="215900" marR="0" lvl="0" indent="-222250" algn="l" rtl="0">
              <a:spcBef>
                <a:spcPts val="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Designed to streamline tasks and speed workflows</a:t>
            </a:r>
            <a:endParaRPr sz="1100"/>
          </a:p>
          <a:p>
            <a:pPr marL="215900" marR="0" lvl="0" indent="-222250" algn="l" rtl="0">
              <a:spcBef>
                <a:spcPts val="50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Rule-driven</a:t>
            </a:r>
            <a:endParaRPr sz="1100"/>
          </a:p>
          <a:p>
            <a:pPr marL="215900" marR="0" lvl="0" indent="-222250" algn="l" rtl="0">
              <a:spcBef>
                <a:spcPts val="50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Fixed on repetitive, instructive tasks</a:t>
            </a:r>
            <a:endParaRPr sz="1100"/>
          </a:p>
          <a:p>
            <a:pPr marL="215900" marR="0" lvl="0" indent="-222250" algn="l" rtl="0">
              <a:spcBef>
                <a:spcPts val="50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Performs a job, and then thinks no further</a:t>
            </a:r>
            <a:endParaRPr sz="1100"/>
          </a:p>
        </p:txBody>
      </p:sp>
      <p:sp>
        <p:nvSpPr>
          <p:cNvPr id="714" name="Google Shape;714;p75"/>
          <p:cNvSpPr txBox="1"/>
          <p:nvPr/>
        </p:nvSpPr>
        <p:spPr>
          <a:xfrm>
            <a:off x="498241" y="2466468"/>
            <a:ext cx="8267933" cy="345329"/>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dk1"/>
              </a:buClr>
              <a:buSzPts val="1400"/>
              <a:buFont typeface="Arial"/>
              <a:buNone/>
            </a:pPr>
            <a:r>
              <a:rPr lang="en" sz="1400" b="1">
                <a:solidFill>
                  <a:schemeClr val="dk1"/>
                </a:solidFill>
                <a:latin typeface="Lato"/>
                <a:ea typeface="Lato"/>
                <a:cs typeface="Lato"/>
                <a:sym typeface="Lato"/>
              </a:rPr>
              <a:t>MACHINE LEARNING </a:t>
            </a:r>
            <a:endParaRPr sz="1100"/>
          </a:p>
        </p:txBody>
      </p:sp>
      <p:pic>
        <p:nvPicPr>
          <p:cNvPr id="715" name="Google Shape;715;p75" descr="Head with gears"/>
          <p:cNvPicPr preferRelativeResize="0"/>
          <p:nvPr/>
        </p:nvPicPr>
        <p:blipFill rotWithShape="1">
          <a:blip r:embed="rId6">
            <a:alphaModFix/>
          </a:blip>
          <a:srcRect/>
          <a:stretch/>
        </p:blipFill>
        <p:spPr>
          <a:xfrm>
            <a:off x="2257801" y="2354433"/>
            <a:ext cx="434634" cy="434634"/>
          </a:xfrm>
          <a:prstGeom prst="rect">
            <a:avLst/>
          </a:prstGeom>
          <a:noFill/>
          <a:ln>
            <a:noFill/>
          </a:ln>
        </p:spPr>
      </p:pic>
      <p:sp>
        <p:nvSpPr>
          <p:cNvPr id="716" name="Google Shape;716;p75"/>
          <p:cNvSpPr txBox="1"/>
          <p:nvPr/>
        </p:nvSpPr>
        <p:spPr>
          <a:xfrm>
            <a:off x="463284" y="2822977"/>
            <a:ext cx="8217432" cy="819455"/>
          </a:xfrm>
          <a:prstGeom prst="rect">
            <a:avLst/>
          </a:prstGeom>
          <a:noFill/>
          <a:ln>
            <a:noFill/>
          </a:ln>
        </p:spPr>
        <p:txBody>
          <a:bodyPr spcFirstLastPara="1" wrap="square" lIns="0" tIns="0" rIns="0" bIns="0" anchor="t" anchorCtr="0">
            <a:noAutofit/>
          </a:bodyPr>
          <a:lstStyle/>
          <a:p>
            <a:pPr marL="215900" marR="0" lvl="0" indent="-222250" algn="l" rtl="0">
              <a:spcBef>
                <a:spcPts val="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Designed to build models to take decisions based on past data</a:t>
            </a:r>
            <a:endParaRPr sz="1100"/>
          </a:p>
          <a:p>
            <a:pPr marL="215900" marR="0" lvl="0" indent="-222250" algn="l" rtl="0">
              <a:spcBef>
                <a:spcPts val="50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Data-driven</a:t>
            </a:r>
            <a:endParaRPr sz="1100"/>
          </a:p>
          <a:p>
            <a:pPr marL="215900" marR="0" lvl="0" indent="-222250" algn="l" rtl="0">
              <a:spcBef>
                <a:spcPts val="50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Identifies data signals relevant for the future</a:t>
            </a:r>
            <a:endParaRPr sz="1100"/>
          </a:p>
          <a:p>
            <a:pPr marL="215900" marR="0" lvl="0" indent="-222250" algn="l" rtl="0">
              <a:spcBef>
                <a:spcPts val="50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Machine learning takes the automation tasks and layers them in an element of prediction</a:t>
            </a:r>
            <a:endParaRPr sz="1100"/>
          </a:p>
        </p:txBody>
      </p:sp>
      <p:sp>
        <p:nvSpPr>
          <p:cNvPr id="717" name="Google Shape;717;p75"/>
          <p:cNvSpPr/>
          <p:nvPr/>
        </p:nvSpPr>
        <p:spPr>
          <a:xfrm>
            <a:off x="8302424" y="71883"/>
            <a:ext cx="756584" cy="33583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8BC750E-4A2B-494B-99C9-E4AFD7A792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59"/>
    </mc:Choice>
    <mc:Fallback xmlns="">
      <p:transition spd="slow" advTm="5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6"/>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6</a:t>
            </a:fld>
            <a:endParaRPr sz="1100"/>
          </a:p>
        </p:txBody>
      </p:sp>
      <p:sp>
        <p:nvSpPr>
          <p:cNvPr id="723" name="Google Shape;723;p76"/>
          <p:cNvSpPr txBox="1">
            <a:spLocks noGrp="1"/>
          </p:cNvSpPr>
          <p:nvPr>
            <p:ph type="title"/>
          </p:nvPr>
        </p:nvSpPr>
        <p:spPr>
          <a:xfrm>
            <a:off x="498872" y="164306"/>
            <a:ext cx="7316390" cy="642938"/>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AUTOMATION VS MACHINE LEARNING</a:t>
            </a:r>
            <a:endParaRPr/>
          </a:p>
        </p:txBody>
      </p:sp>
      <p:sp>
        <p:nvSpPr>
          <p:cNvPr id="724" name="Google Shape;724;p76"/>
          <p:cNvSpPr txBox="1"/>
          <p:nvPr/>
        </p:nvSpPr>
        <p:spPr>
          <a:xfrm>
            <a:off x="497681" y="1828556"/>
            <a:ext cx="8267303" cy="484748"/>
          </a:xfrm>
          <a:prstGeom prst="rect">
            <a:avLst/>
          </a:prstGeom>
          <a:noFill/>
          <a:ln>
            <a:noFill/>
          </a:ln>
        </p:spPr>
        <p:txBody>
          <a:bodyPr spcFirstLastPara="1" wrap="square" lIns="0" tIns="0" rIns="0" bIns="0" anchor="t" anchorCtr="0">
            <a:noAutofit/>
          </a:bodyPr>
          <a:lstStyle/>
          <a:p>
            <a:pPr marL="215900" marR="0" lvl="0" indent="-222250" algn="l" rtl="0">
              <a:spcBef>
                <a:spcPts val="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Automating emails to customers</a:t>
            </a:r>
            <a:endParaRPr sz="1100"/>
          </a:p>
          <a:p>
            <a:pPr marL="215900" marR="0" lvl="0" indent="-222250" algn="l" rtl="0">
              <a:spcBef>
                <a:spcPts val="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Automating the way you generate invoices</a:t>
            </a:r>
            <a:endParaRPr sz="1100"/>
          </a:p>
          <a:p>
            <a:pPr marL="215900" marR="0" lvl="0" indent="-222250" algn="l" rtl="0">
              <a:spcBef>
                <a:spcPts val="0"/>
              </a:spcBef>
              <a:spcAft>
                <a:spcPts val="0"/>
              </a:spcAft>
              <a:buClr>
                <a:schemeClr val="dk1"/>
              </a:buClr>
              <a:buSzPts val="1100"/>
              <a:buFont typeface="Noto Sans Symbols"/>
              <a:buChar char="❑"/>
            </a:pPr>
            <a:r>
              <a:rPr lang="en" sz="1100">
                <a:solidFill>
                  <a:schemeClr val="dk1"/>
                </a:solidFill>
                <a:latin typeface="Lato"/>
                <a:ea typeface="Lato"/>
                <a:cs typeface="Lato"/>
                <a:sym typeface="Lato"/>
              </a:rPr>
              <a:t>Automatically logging a helpdesk inquiry</a:t>
            </a:r>
            <a:endParaRPr sz="1100"/>
          </a:p>
        </p:txBody>
      </p:sp>
      <p:sp>
        <p:nvSpPr>
          <p:cNvPr id="725" name="Google Shape;725;p76"/>
          <p:cNvSpPr txBox="1">
            <a:spLocks noGrp="1"/>
          </p:cNvSpPr>
          <p:nvPr>
            <p:ph type="body" idx="1"/>
          </p:nvPr>
        </p:nvSpPr>
        <p:spPr>
          <a:xfrm>
            <a:off x="498872" y="986644"/>
            <a:ext cx="8268891" cy="26085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rgbClr val="41561A"/>
              </a:buClr>
              <a:buSzPts val="1700"/>
              <a:buNone/>
            </a:pPr>
            <a:r>
              <a:rPr lang="en" sz="1700" b="1" i="1">
                <a:solidFill>
                  <a:srgbClr val="41561A"/>
                </a:solidFill>
              </a:rPr>
              <a:t>SOME EXAMPLES</a:t>
            </a:r>
            <a:endParaRPr sz="1100"/>
          </a:p>
        </p:txBody>
      </p:sp>
      <p:sp>
        <p:nvSpPr>
          <p:cNvPr id="726" name="Google Shape;726;p76"/>
          <p:cNvSpPr txBox="1"/>
          <p:nvPr/>
        </p:nvSpPr>
        <p:spPr>
          <a:xfrm>
            <a:off x="498872" y="1426904"/>
            <a:ext cx="8268891" cy="405464"/>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dk1"/>
              </a:buClr>
              <a:buSzPts val="1400"/>
              <a:buFont typeface="Arial"/>
              <a:buNone/>
            </a:pPr>
            <a:r>
              <a:rPr lang="en" sz="1400" b="1">
                <a:solidFill>
                  <a:schemeClr val="dk1"/>
                </a:solidFill>
                <a:latin typeface="Lato"/>
                <a:ea typeface="Lato"/>
                <a:cs typeface="Lato"/>
                <a:sym typeface="Lato"/>
              </a:rPr>
              <a:t>AUTOMATION</a:t>
            </a:r>
            <a:endParaRPr sz="1100"/>
          </a:p>
        </p:txBody>
      </p:sp>
      <p:pic>
        <p:nvPicPr>
          <p:cNvPr id="727" name="Google Shape;727;p76"/>
          <p:cNvPicPr preferRelativeResize="0"/>
          <p:nvPr/>
        </p:nvPicPr>
        <p:blipFill rotWithShape="1">
          <a:blip r:embed="rId5">
            <a:alphaModFix/>
          </a:blip>
          <a:srcRect/>
          <a:stretch/>
        </p:blipFill>
        <p:spPr>
          <a:xfrm>
            <a:off x="1659290" y="1373309"/>
            <a:ext cx="443522" cy="438950"/>
          </a:xfrm>
          <a:prstGeom prst="rect">
            <a:avLst/>
          </a:prstGeom>
          <a:noFill/>
          <a:ln>
            <a:noFill/>
          </a:ln>
        </p:spPr>
      </p:pic>
      <p:sp>
        <p:nvSpPr>
          <p:cNvPr id="728" name="Google Shape;728;p76"/>
          <p:cNvSpPr txBox="1"/>
          <p:nvPr/>
        </p:nvSpPr>
        <p:spPr>
          <a:xfrm>
            <a:off x="498872" y="3023448"/>
            <a:ext cx="8268891" cy="345281"/>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dk1"/>
              </a:buClr>
              <a:buSzPts val="1400"/>
              <a:buFont typeface="Arial"/>
              <a:buNone/>
            </a:pPr>
            <a:r>
              <a:rPr lang="en" sz="1400" b="1">
                <a:solidFill>
                  <a:schemeClr val="dk1"/>
                </a:solidFill>
                <a:latin typeface="Lato"/>
                <a:ea typeface="Lato"/>
                <a:cs typeface="Lato"/>
                <a:sym typeface="Lato"/>
              </a:rPr>
              <a:t>MACHINE LEARNING</a:t>
            </a:r>
            <a:endParaRPr sz="1100"/>
          </a:p>
        </p:txBody>
      </p:sp>
      <p:pic>
        <p:nvPicPr>
          <p:cNvPr id="729" name="Google Shape;729;p76"/>
          <p:cNvPicPr preferRelativeResize="0"/>
          <p:nvPr/>
        </p:nvPicPr>
        <p:blipFill rotWithShape="1">
          <a:blip r:embed="rId6">
            <a:alphaModFix/>
          </a:blip>
          <a:srcRect/>
          <a:stretch/>
        </p:blipFill>
        <p:spPr>
          <a:xfrm>
            <a:off x="2251691" y="2934352"/>
            <a:ext cx="434378" cy="434378"/>
          </a:xfrm>
          <a:prstGeom prst="rect">
            <a:avLst/>
          </a:prstGeom>
          <a:noFill/>
          <a:ln>
            <a:noFill/>
          </a:ln>
        </p:spPr>
      </p:pic>
      <p:sp>
        <p:nvSpPr>
          <p:cNvPr id="730" name="Google Shape;730;p76"/>
          <p:cNvSpPr txBox="1"/>
          <p:nvPr/>
        </p:nvSpPr>
        <p:spPr>
          <a:xfrm>
            <a:off x="500461" y="3457825"/>
            <a:ext cx="8267303" cy="484748"/>
          </a:xfrm>
          <a:prstGeom prst="rect">
            <a:avLst/>
          </a:prstGeom>
          <a:noFill/>
          <a:ln>
            <a:noFill/>
          </a:ln>
        </p:spPr>
        <p:txBody>
          <a:bodyPr spcFirstLastPara="1" wrap="square" lIns="0" tIns="0" rIns="0" bIns="0" anchor="t" anchorCtr="0">
            <a:noAutofit/>
          </a:bodyPr>
          <a:lstStyle/>
          <a:p>
            <a:pPr marL="215900" marR="0" lvl="0" indent="-222250" algn="l" rtl="0">
              <a:spcBef>
                <a:spcPts val="0"/>
              </a:spcBef>
              <a:spcAft>
                <a:spcPts val="0"/>
              </a:spcAft>
              <a:buClr>
                <a:schemeClr val="dk1"/>
              </a:buClr>
              <a:buSzPts val="1100"/>
              <a:buFont typeface="Noto Sans Symbols"/>
              <a:buChar char="❑"/>
            </a:pPr>
            <a:r>
              <a:rPr lang="en" sz="1100" dirty="0">
                <a:solidFill>
                  <a:schemeClr val="dk1"/>
                </a:solidFill>
                <a:latin typeface="Lato"/>
                <a:ea typeface="Lato"/>
                <a:cs typeface="Lato"/>
                <a:sym typeface="Lato"/>
              </a:rPr>
              <a:t>Spam detection in our mailboxes</a:t>
            </a:r>
            <a:endParaRPr sz="1100" dirty="0"/>
          </a:p>
          <a:p>
            <a:pPr marL="215900" marR="0" lvl="0" indent="-222250" algn="l" rtl="0">
              <a:spcBef>
                <a:spcPts val="0"/>
              </a:spcBef>
              <a:spcAft>
                <a:spcPts val="0"/>
              </a:spcAft>
              <a:buClr>
                <a:schemeClr val="dk1"/>
              </a:buClr>
              <a:buSzPts val="1100"/>
              <a:buFont typeface="Noto Sans Symbols"/>
              <a:buChar char="❑"/>
            </a:pPr>
            <a:r>
              <a:rPr lang="en" sz="1100" dirty="0">
                <a:solidFill>
                  <a:schemeClr val="dk1"/>
                </a:solidFill>
                <a:latin typeface="Lato"/>
                <a:ea typeface="Lato"/>
                <a:cs typeface="Lato"/>
                <a:sym typeface="Lato"/>
              </a:rPr>
              <a:t>Predicting when the invoices should go out, who did or did not receive one, when payments are on the verge of being late, and so forth.</a:t>
            </a:r>
            <a:endParaRPr sz="1100" dirty="0"/>
          </a:p>
          <a:p>
            <a:pPr marL="215900" marR="0" lvl="0" indent="-222250" algn="l" rtl="0">
              <a:spcBef>
                <a:spcPts val="0"/>
              </a:spcBef>
              <a:spcAft>
                <a:spcPts val="0"/>
              </a:spcAft>
              <a:buClr>
                <a:schemeClr val="dk1"/>
              </a:buClr>
              <a:buSzPts val="1100"/>
              <a:buFont typeface="Noto Sans Symbols"/>
              <a:buChar char="❑"/>
            </a:pPr>
            <a:r>
              <a:rPr lang="en" sz="1100" dirty="0">
                <a:solidFill>
                  <a:schemeClr val="dk1"/>
                </a:solidFill>
                <a:latin typeface="Lato"/>
                <a:ea typeface="Lato"/>
                <a:cs typeface="Lato"/>
                <a:sym typeface="Lato"/>
              </a:rPr>
              <a:t>Chatbot to answer helpdesk inquiries</a:t>
            </a:r>
            <a:endParaRPr sz="1100" dirty="0"/>
          </a:p>
        </p:txBody>
      </p:sp>
      <p:sp>
        <p:nvSpPr>
          <p:cNvPr id="731" name="Google Shape;731;p76"/>
          <p:cNvSpPr/>
          <p:nvPr/>
        </p:nvSpPr>
        <p:spPr>
          <a:xfrm>
            <a:off x="8308286" y="69594"/>
            <a:ext cx="712622" cy="31572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5198A575-1872-4D94-98A0-B86EC1FE5F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632"/>
    </mc:Choice>
    <mc:Fallback xmlns="">
      <p:transition spd="slow" advTm="93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5"/>
        <p:cNvGrpSpPr/>
        <p:nvPr/>
      </p:nvGrpSpPr>
      <p:grpSpPr>
        <a:xfrm>
          <a:off x="0" y="0"/>
          <a:ext cx="0" cy="0"/>
          <a:chOff x="0" y="0"/>
          <a:chExt cx="0" cy="0"/>
        </a:xfrm>
      </p:grpSpPr>
      <p:sp>
        <p:nvSpPr>
          <p:cNvPr id="736" name="Google Shape;736;p77"/>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sz="1100"/>
              <a:t>AUTOMATION VS MACHINE LEARNING</a:t>
            </a:r>
            <a:endParaRPr sz="1100"/>
          </a:p>
        </p:txBody>
      </p:sp>
      <p:sp>
        <p:nvSpPr>
          <p:cNvPr id="737" name="Google Shape;737;p77"/>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7</a:t>
            </a:fld>
            <a:endParaRPr sz="1100"/>
          </a:p>
        </p:txBody>
      </p:sp>
      <p:pic>
        <p:nvPicPr>
          <p:cNvPr id="738" name="Google Shape;738;p77"/>
          <p:cNvPicPr preferRelativeResize="0"/>
          <p:nvPr/>
        </p:nvPicPr>
        <p:blipFill rotWithShape="1">
          <a:blip r:embed="rId5">
            <a:alphaModFix/>
          </a:blip>
          <a:srcRect/>
          <a:stretch/>
        </p:blipFill>
        <p:spPr>
          <a:xfrm>
            <a:off x="499343" y="1053869"/>
            <a:ext cx="5030370" cy="3659594"/>
          </a:xfrm>
          <a:prstGeom prst="rect">
            <a:avLst/>
          </a:prstGeom>
          <a:noFill/>
          <a:ln>
            <a:noFill/>
          </a:ln>
        </p:spPr>
      </p:pic>
      <p:sp>
        <p:nvSpPr>
          <p:cNvPr id="739" name="Google Shape;739;p77"/>
          <p:cNvSpPr txBox="1"/>
          <p:nvPr/>
        </p:nvSpPr>
        <p:spPr>
          <a:xfrm>
            <a:off x="5765948" y="2431007"/>
            <a:ext cx="2950827" cy="83099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a:solidFill>
                  <a:schemeClr val="accent1"/>
                </a:solidFill>
                <a:latin typeface="Lato"/>
                <a:ea typeface="Lato"/>
                <a:cs typeface="Lato"/>
                <a:sym typeface="Lato"/>
              </a:rPr>
              <a:t>AUTOMATION is associated with “</a:t>
            </a:r>
            <a:r>
              <a:rPr lang="en" sz="1400" b="1">
                <a:solidFill>
                  <a:schemeClr val="accent1"/>
                </a:solidFill>
                <a:latin typeface="Lato"/>
                <a:ea typeface="Lato"/>
                <a:cs typeface="Lato"/>
                <a:sym typeface="Lato"/>
              </a:rPr>
              <a:t>doing</a:t>
            </a:r>
            <a:r>
              <a:rPr lang="en" sz="1400">
                <a:solidFill>
                  <a:schemeClr val="accent1"/>
                </a:solidFill>
                <a:latin typeface="Lato"/>
                <a:ea typeface="Lato"/>
                <a:cs typeface="Lato"/>
                <a:sym typeface="Lato"/>
              </a:rPr>
              <a:t>” whereas AI and ML is concerned with “</a:t>
            </a:r>
            <a:r>
              <a:rPr lang="en" sz="1400" b="1">
                <a:solidFill>
                  <a:schemeClr val="accent1"/>
                </a:solidFill>
                <a:latin typeface="Lato"/>
                <a:ea typeface="Lato"/>
                <a:cs typeface="Lato"/>
                <a:sym typeface="Lato"/>
              </a:rPr>
              <a:t>thinking</a:t>
            </a:r>
            <a:r>
              <a:rPr lang="en" sz="1400">
                <a:solidFill>
                  <a:schemeClr val="accent1"/>
                </a:solidFill>
                <a:latin typeface="Lato"/>
                <a:ea typeface="Lato"/>
                <a:cs typeface="Lato"/>
                <a:sym typeface="Lato"/>
              </a:rPr>
              <a:t>” and “</a:t>
            </a:r>
            <a:r>
              <a:rPr lang="en" sz="1400" b="1">
                <a:solidFill>
                  <a:schemeClr val="accent1"/>
                </a:solidFill>
                <a:latin typeface="Lato"/>
                <a:ea typeface="Lato"/>
                <a:cs typeface="Lato"/>
                <a:sym typeface="Lato"/>
              </a:rPr>
              <a:t>learning</a:t>
            </a:r>
            <a:r>
              <a:rPr lang="en" sz="1400">
                <a:solidFill>
                  <a:schemeClr val="accent1"/>
                </a:solidFill>
                <a:latin typeface="Lato"/>
                <a:ea typeface="Lato"/>
                <a:cs typeface="Lato"/>
                <a:sym typeface="Lato"/>
              </a:rPr>
              <a:t>” respectively.</a:t>
            </a:r>
            <a:endParaRPr sz="900">
              <a:solidFill>
                <a:schemeClr val="accent1"/>
              </a:solidFill>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DF3D0DA0-82C6-4B9C-B63D-09CDF10560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197"/>
    </mc:Choice>
    <mc:Fallback xmlns="">
      <p:transition spd="slow" advTm="29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8"/>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sz="2300"/>
              <a:t>2. What is Machine Learning?</a:t>
            </a:r>
            <a:endParaRPr sz="2300"/>
          </a:p>
        </p:txBody>
      </p:sp>
      <p:pic>
        <p:nvPicPr>
          <p:cNvPr id="2" name="Audio 1">
            <a:hlinkClick r:id="" action="ppaction://media"/>
            <a:extLst>
              <a:ext uri="{FF2B5EF4-FFF2-40B4-BE49-F238E27FC236}">
                <a16:creationId xmlns:a16="http://schemas.microsoft.com/office/drawing/2014/main" id="{15270BDD-5C58-4548-BCB5-F64124FCD8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940"/>
    </mc:Choice>
    <mc:Fallback xmlns="">
      <p:transition spd="slow" advTm="14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0"/>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
              <a:t>WHAT IS MACHINE LEARNING?</a:t>
            </a:r>
            <a:endParaRPr/>
          </a:p>
        </p:txBody>
      </p:sp>
      <p:sp>
        <p:nvSpPr>
          <p:cNvPr id="759" name="Google Shape;759;p80"/>
          <p:cNvSpPr txBox="1">
            <a:spLocks noGrp="1"/>
          </p:cNvSpPr>
          <p:nvPr>
            <p:ph type="body" idx="1"/>
          </p:nvPr>
        </p:nvSpPr>
        <p:spPr>
          <a:xfrm>
            <a:off x="496139" y="1203757"/>
            <a:ext cx="8247811" cy="3240004"/>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2100"/>
              <a:buNone/>
            </a:pPr>
            <a:r>
              <a:rPr lang="en" sz="2100" i="1" dirty="0"/>
              <a:t>“Machine Learning is the science of getting computers to learn and act like humans do, i.e. learning from observations and real-world interactions and making predictions/determinations based on that learning and improve their learning over time in autonomous fashion.” </a:t>
            </a:r>
            <a:endParaRPr sz="1100" dirty="0"/>
          </a:p>
          <a:p>
            <a:pPr marL="0" lvl="0" indent="0" algn="l" rtl="0">
              <a:lnSpc>
                <a:spcPct val="110000"/>
              </a:lnSpc>
              <a:spcBef>
                <a:spcPts val="1200"/>
              </a:spcBef>
              <a:spcAft>
                <a:spcPts val="0"/>
              </a:spcAft>
              <a:buClr>
                <a:schemeClr val="dk1"/>
              </a:buClr>
              <a:buSzPts val="1400"/>
              <a:buNone/>
            </a:pPr>
            <a:r>
              <a:rPr lang="en" sz="1400" dirty="0"/>
              <a:t>	</a:t>
            </a:r>
            <a:r>
              <a:rPr lang="en" sz="1400" dirty="0">
                <a:highlight>
                  <a:srgbClr val="FFFF00"/>
                </a:highlight>
              </a:rPr>
              <a:t>-Just like we humans observe our surroundings and learn from it and if we learn something wrong, we in turn learn from our mistakes. The same way, machine learning lets machines improve their learning over time in autonomous fashion, by feeding them data from time to time. </a:t>
            </a:r>
            <a:r>
              <a:rPr lang="en" sz="1400" b="1" dirty="0">
                <a:highlight>
                  <a:srgbClr val="FFFF00"/>
                </a:highlight>
              </a:rPr>
              <a:t>:</a:t>
            </a:r>
            <a:r>
              <a:rPr lang="en" sz="1400" dirty="0">
                <a:highlight>
                  <a:srgbClr val="FFFF00"/>
                </a:highlight>
              </a:rPr>
              <a:t> </a:t>
            </a:r>
            <a:r>
              <a:rPr lang="en" sz="1400" b="1" dirty="0">
                <a:highlight>
                  <a:srgbClr val="FFFF00"/>
                </a:highlight>
              </a:rPr>
              <a:t>Learning of Machine</a:t>
            </a:r>
            <a:endParaRPr sz="2100" b="1" dirty="0"/>
          </a:p>
        </p:txBody>
      </p:sp>
      <p:sp>
        <p:nvSpPr>
          <p:cNvPr id="760" name="Google Shape;760;p80"/>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9</a:t>
            </a:fld>
            <a:endParaRPr sz="1100"/>
          </a:p>
        </p:txBody>
      </p:sp>
      <p:pic>
        <p:nvPicPr>
          <p:cNvPr id="2" name="Audio 1">
            <a:hlinkClick r:id="" action="ppaction://media"/>
            <a:extLst>
              <a:ext uri="{FF2B5EF4-FFF2-40B4-BE49-F238E27FC236}">
                <a16:creationId xmlns:a16="http://schemas.microsoft.com/office/drawing/2014/main" id="{11652DD2-25BE-4785-9248-4767BFF2F6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556"/>
    </mc:Choice>
    <mc:Fallback xmlns="">
      <p:transition spd="slow" advTm="82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niper white">
  <a:themeElements>
    <a:clrScheme name="Juniper extended">
      <a:dk1>
        <a:srgbClr val="646464"/>
      </a:dk1>
      <a:lt1>
        <a:srgbClr val="FFFFFF"/>
      </a:lt1>
      <a:dk2>
        <a:srgbClr val="B6B8B9"/>
      </a:dk2>
      <a:lt2>
        <a:srgbClr val="FFFFFF"/>
      </a:lt2>
      <a:accent1>
        <a:srgbClr val="84B135"/>
      </a:accent1>
      <a:accent2>
        <a:srgbClr val="0097A5"/>
      </a:accent2>
      <a:accent3>
        <a:srgbClr val="CFDD45"/>
      </a:accent3>
      <a:accent4>
        <a:srgbClr val="44CCDF"/>
      </a:accent4>
      <a:accent5>
        <a:srgbClr val="FFB71B"/>
      </a:accent5>
      <a:accent6>
        <a:srgbClr val="E43D30"/>
      </a:accent6>
      <a:hlink>
        <a:srgbClr val="84B135"/>
      </a:hlink>
      <a:folHlink>
        <a:srgbClr val="75215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uniper white">
  <a:themeElements>
    <a:clrScheme name="Juniper extended">
      <a:dk1>
        <a:srgbClr val="646464"/>
      </a:dk1>
      <a:lt1>
        <a:srgbClr val="FFFFFF"/>
      </a:lt1>
      <a:dk2>
        <a:srgbClr val="B6B8B9"/>
      </a:dk2>
      <a:lt2>
        <a:srgbClr val="FFFFFF"/>
      </a:lt2>
      <a:accent1>
        <a:srgbClr val="84B135"/>
      </a:accent1>
      <a:accent2>
        <a:srgbClr val="0097A5"/>
      </a:accent2>
      <a:accent3>
        <a:srgbClr val="CFDD45"/>
      </a:accent3>
      <a:accent4>
        <a:srgbClr val="44CCDF"/>
      </a:accent4>
      <a:accent5>
        <a:srgbClr val="FFB71B"/>
      </a:accent5>
      <a:accent6>
        <a:srgbClr val="E43D30"/>
      </a:accent6>
      <a:hlink>
        <a:srgbClr val="84B135"/>
      </a:hlink>
      <a:folHlink>
        <a:srgbClr val="75215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29550</TotalTime>
  <Words>5299</Words>
  <Application>Microsoft Office PowerPoint</Application>
  <PresentationFormat>On-screen Show (16:9)</PresentationFormat>
  <Paragraphs>384</Paragraphs>
  <Slides>32</Slides>
  <Notes>32</Notes>
  <HiddenSlides>1</HiddenSlides>
  <MMClips>31</MMClips>
  <ScaleCrop>false</ScaleCrop>
  <HeadingPairs>
    <vt:vector size="4" baseType="variant">
      <vt:variant>
        <vt:lpstr>Theme</vt:lpstr>
      </vt:variant>
      <vt:variant>
        <vt:i4>3</vt:i4>
      </vt:variant>
      <vt:variant>
        <vt:lpstr>Slide Titles</vt:lpstr>
      </vt:variant>
      <vt:variant>
        <vt:i4>32</vt:i4>
      </vt:variant>
    </vt:vector>
  </HeadingPairs>
  <TitlesOfParts>
    <vt:vector size="35" baseType="lpstr">
      <vt:lpstr>Simple Light</vt:lpstr>
      <vt:lpstr>Juniper white</vt:lpstr>
      <vt:lpstr>Juniper white</vt:lpstr>
      <vt:lpstr>MACHINE LEARNING 101</vt:lpstr>
      <vt:lpstr>PowerPoint Presentation</vt:lpstr>
      <vt:lpstr>INTRODUCTION</vt:lpstr>
      <vt:lpstr>PowerPoint Presentation</vt:lpstr>
      <vt:lpstr>AUTOMATION VS MACHINE LEARNING</vt:lpstr>
      <vt:lpstr>AUTOMATION VS MACHINE LEARNING</vt:lpstr>
      <vt:lpstr>AUTOMATION VS MACHINE LEARNING</vt:lpstr>
      <vt:lpstr>PowerPoint Presentation</vt:lpstr>
      <vt:lpstr>WHAT IS MACHINE LEARNING?</vt:lpstr>
      <vt:lpstr>THEY ARE WATCHING YOU </vt:lpstr>
      <vt:lpstr>PowerPoint Presentation</vt:lpstr>
      <vt:lpstr>IS MACHINE LEARNING A BLACK BOX?</vt:lpstr>
      <vt:lpstr>PowerPoint Presentation</vt:lpstr>
      <vt:lpstr>ARTIFICIAL INTELLIGENCE VS MACHINE LEARNING</vt:lpstr>
      <vt:lpstr>         ARTIFICIAL INTELLIGENCE VS MACHINE LEARNING  </vt:lpstr>
      <vt:lpstr>ARTIFICIAL INTELLIGENCE VS MACHINE LEARNING</vt:lpstr>
      <vt:lpstr>PowerPoint Presentation</vt:lpstr>
      <vt:lpstr>WHY THE HYPE?</vt:lpstr>
      <vt:lpstr>PowerPoint Presentation</vt:lpstr>
      <vt:lpstr>REQUIREMENTS FOR MACHINE LEARNING</vt:lpstr>
      <vt:lpstr>REQUIREMENTS FOR MACHINE LEARNING</vt:lpstr>
      <vt:lpstr>REQUIREMENTS FOR MACHINE LEARNING</vt:lpstr>
      <vt:lpstr>REQUIREMENTS FOR MACHINE LEARNING</vt:lpstr>
      <vt:lpstr>PowerPoint Presentation</vt:lpstr>
      <vt:lpstr>PREDICTIONS VS DECISIONS</vt:lpstr>
      <vt:lpstr>PowerPoint Presentation</vt:lpstr>
      <vt:lpstr>USE CASES WITHIN JUNIPER</vt:lpstr>
      <vt:lpstr>USE CASES WITHIN JUNIPER (DEA - DATA SCIENCE)</vt:lpstr>
      <vt:lpstr>USE CASES WITHIN JUNIPER (DEA - DATA SCIENCE)</vt:lpstr>
      <vt:lpstr>USE CASES WITHIN JUNIPER (ASCE - EMEA)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101</dc:title>
  <cp:lastModifiedBy>Nabaruna Guha</cp:lastModifiedBy>
  <cp:revision>91</cp:revision>
  <dcterms:modified xsi:type="dcterms:W3CDTF">2021-01-20T18:14:44Z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633b888-ae0d-4341-a75f-06e04137d755_Enabled">
    <vt:lpwstr>True</vt:lpwstr>
  </property>
  <property fmtid="{D5CDD505-2E9C-101B-9397-08002B2CF9AE}" pid="3" name="MSIP_Label_0633b888-ae0d-4341-a75f-06e04137d755_SiteId">
    <vt:lpwstr>bea78b3c-4cdb-4130-854a-1d193232e5f4</vt:lpwstr>
  </property>
  <property fmtid="{D5CDD505-2E9C-101B-9397-08002B2CF9AE}" pid="4" name="MSIP_Label_0633b888-ae0d-4341-a75f-06e04137d755_SetDate">
    <vt:lpwstr>2020-04-16T16:17:10.2811715Z</vt:lpwstr>
  </property>
  <property fmtid="{D5CDD505-2E9C-101B-9397-08002B2CF9AE}" pid="5" name="MSIP_Label_0633b888-ae0d-4341-a75f-06e04137d755_Name">
    <vt:lpwstr>Juniper Business Use Only</vt:lpwstr>
  </property>
  <property fmtid="{D5CDD505-2E9C-101B-9397-08002B2CF9AE}" pid="6" name="MSIP_Label_0633b888-ae0d-4341-a75f-06e04137d755_ActionId">
    <vt:lpwstr>681a4682-1cd6-49de-9814-e5504677c596</vt:lpwstr>
  </property>
  <property fmtid="{D5CDD505-2E9C-101B-9397-08002B2CF9AE}" pid="7" name="MSIP_Label_0633b888-ae0d-4341-a75f-06e04137d755_Extended_MSFT_Method">
    <vt:lpwstr>Automatic</vt:lpwstr>
  </property>
  <property fmtid="{D5CDD505-2E9C-101B-9397-08002B2CF9AE}" pid="8" name="Sensitivity">
    <vt:lpwstr>Juniper Business Use Only</vt:lpwstr>
  </property>
</Properties>
</file>